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8" r:id="rId3"/>
  </p:sldIdLst>
  <p:sldSz cx="32399605" cy="43199050"/>
  <p:notesSz cx="6858000" cy="9144000"/>
  <p:custDataLst>
    <p:tags r:id="rId7"/>
  </p:custDataLst>
  <p:defaultTextStyle>
    <a:defPPr>
      <a:defRPr lang="zh-CN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606" userDrawn="1">
          <p15:clr>
            <a:srgbClr val="A4A3A4"/>
          </p15:clr>
        </p15:guide>
        <p15:guide id="2" pos="1020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C9FC8"/>
    <a:srgbClr val="80BDCD"/>
    <a:srgbClr val="60AFC6"/>
    <a:srgbClr val="04837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howGuides="1">
      <p:cViewPr varScale="1">
        <p:scale>
          <a:sx n="69" d="100"/>
          <a:sy n="69" d="100"/>
        </p:scale>
        <p:origin x="-138" y="-102"/>
      </p:cViewPr>
      <p:guideLst>
        <p:guide orient="horz" pos="13606"/>
        <p:guide pos="10206"/>
      </p:guideLst>
    </p:cSldViewPr>
  </p:slideViewPr>
  <p:gridSpacing cx="72008" cy="72008"/>
</p:viewPr>
</file>

<file path=ppt/_rels/presentation.xml.rels><?xml version="1.0" encoding="UTF-8" standalone="yes"?>
<Relationships xmlns="http://schemas.openxmlformats.org/package/2006/relationships"><Relationship Id="rId7" Type="http://schemas.openxmlformats.org/officeDocument/2006/relationships/tags" Target="tags/tag1.xml"/><Relationship Id="rId6" Type="http://schemas.openxmlformats.org/officeDocument/2006/relationships/tableStyles" Target="tableStyles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4050000" y="7070003"/>
            <a:ext cx="24300001" cy="15039999"/>
          </a:xfrm>
        </p:spPr>
        <p:txBody>
          <a:bodyPr anchor="b"/>
          <a:lstStyle>
            <a:lvl1pPr algn="ctr">
              <a:defRPr sz="15945"/>
            </a:lvl1pPr>
          </a:lstStyle>
          <a:p>
            <a:pPr fontAlgn="base"/>
            <a:r>
              <a:rPr lang="zh-CN" altLang="en-US" sz="15945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4050000" y="22690002"/>
            <a:ext cx="24300001" cy="10429996"/>
          </a:xfrm>
        </p:spPr>
        <p:txBody>
          <a:bodyPr/>
          <a:lstStyle>
            <a:lvl1pPr marL="0" indent="0" algn="ctr">
              <a:buNone/>
              <a:defRPr sz="6380"/>
            </a:lvl1pPr>
            <a:lvl2pPr marL="1214755" indent="0" algn="ctr">
              <a:buNone/>
              <a:defRPr sz="5315"/>
            </a:lvl2pPr>
            <a:lvl3pPr marL="2430145" indent="0" algn="ctr">
              <a:buNone/>
              <a:defRPr sz="4785"/>
            </a:lvl3pPr>
            <a:lvl4pPr marL="3644900" indent="0" algn="ctr">
              <a:buNone/>
              <a:defRPr sz="4250"/>
            </a:lvl4pPr>
            <a:lvl5pPr marL="4860290" indent="0" algn="ctr">
              <a:buNone/>
              <a:defRPr sz="4250"/>
            </a:lvl5pPr>
            <a:lvl6pPr marL="6075045" indent="0" algn="ctr">
              <a:buNone/>
              <a:defRPr sz="4250"/>
            </a:lvl6pPr>
            <a:lvl7pPr marL="7289800" indent="0" algn="ctr">
              <a:buNone/>
              <a:defRPr sz="4250"/>
            </a:lvl7pPr>
            <a:lvl8pPr marL="8505190" indent="0" algn="ctr">
              <a:buNone/>
              <a:defRPr sz="4250"/>
            </a:lvl8pPr>
            <a:lvl9pPr marL="9719945" indent="0" algn="ctr">
              <a:buNone/>
              <a:defRPr sz="4250"/>
            </a:lvl9pPr>
          </a:lstStyle>
          <a:p>
            <a:pPr fontAlgn="base"/>
            <a:r>
              <a:rPr lang="zh-CN" altLang="en-US" sz="6380" strike="noStrike" noProof="1" smtClean="0"/>
              <a:t>单击此处编辑母版副标题样式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z="4960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z="15590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fontAlgn="base"/>
            <a:r>
              <a:rPr lang="zh-CN" altLang="en-US" sz="11340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9920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z="8505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7085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7085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z="4960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23490001" y="1730003"/>
            <a:ext cx="7290000" cy="36859998"/>
          </a:xfrm>
        </p:spPr>
        <p:txBody>
          <a:bodyPr vert="eaVert"/>
          <a:lstStyle/>
          <a:p>
            <a:pPr fontAlgn="base"/>
            <a:r>
              <a:rPr lang="zh-CN" altLang="en-US" sz="15590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1620000" y="1730003"/>
            <a:ext cx="21447393" cy="36859998"/>
          </a:xfrm>
        </p:spPr>
        <p:txBody>
          <a:bodyPr vert="eaVert"/>
          <a:lstStyle/>
          <a:p>
            <a:pPr lvl="0" fontAlgn="base"/>
            <a:r>
              <a:rPr lang="zh-CN" altLang="en-US" sz="11340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9920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z="8505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7085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7085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z="4960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z="15590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zh-CN" altLang="en-US" sz="11340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9920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z="8505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7085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7085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z="4960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210625" y="10770003"/>
            <a:ext cx="27945002" cy="17969996"/>
          </a:xfrm>
        </p:spPr>
        <p:txBody>
          <a:bodyPr anchor="b"/>
          <a:lstStyle>
            <a:lvl1pPr>
              <a:defRPr sz="15945"/>
            </a:lvl1pPr>
          </a:lstStyle>
          <a:p>
            <a:pPr fontAlgn="base"/>
            <a:r>
              <a:rPr lang="zh-CN" altLang="en-US" sz="15945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2210625" y="28910002"/>
            <a:ext cx="27945002" cy="9449996"/>
          </a:xfrm>
        </p:spPr>
        <p:txBody>
          <a:bodyPr/>
          <a:lstStyle>
            <a:lvl1pPr marL="0" indent="0">
              <a:buNone/>
              <a:defRPr sz="6380">
                <a:solidFill>
                  <a:schemeClr val="tx1">
                    <a:tint val="75000"/>
                  </a:schemeClr>
                </a:solidFill>
              </a:defRPr>
            </a:lvl1pPr>
            <a:lvl2pPr marL="1214755" indent="0">
              <a:buNone/>
              <a:defRPr sz="5315">
                <a:solidFill>
                  <a:schemeClr val="tx1">
                    <a:tint val="75000"/>
                  </a:schemeClr>
                </a:solidFill>
              </a:defRPr>
            </a:lvl2pPr>
            <a:lvl3pPr marL="2430145" indent="0">
              <a:buNone/>
              <a:defRPr sz="4785">
                <a:solidFill>
                  <a:schemeClr val="tx1">
                    <a:tint val="75000"/>
                  </a:schemeClr>
                </a:solidFill>
              </a:defRPr>
            </a:lvl3pPr>
            <a:lvl4pPr marL="3644900" indent="0">
              <a:buNone/>
              <a:defRPr sz="4250">
                <a:solidFill>
                  <a:schemeClr val="tx1">
                    <a:tint val="75000"/>
                  </a:schemeClr>
                </a:solidFill>
              </a:defRPr>
            </a:lvl4pPr>
            <a:lvl5pPr marL="4860290" indent="0">
              <a:buNone/>
              <a:defRPr sz="4250">
                <a:solidFill>
                  <a:schemeClr val="tx1">
                    <a:tint val="75000"/>
                  </a:schemeClr>
                </a:solidFill>
              </a:defRPr>
            </a:lvl5pPr>
            <a:lvl6pPr marL="6075045" indent="0">
              <a:buNone/>
              <a:defRPr sz="4250">
                <a:solidFill>
                  <a:schemeClr val="tx1">
                    <a:tint val="75000"/>
                  </a:schemeClr>
                </a:solidFill>
              </a:defRPr>
            </a:lvl6pPr>
            <a:lvl7pPr marL="7289800" indent="0">
              <a:buNone/>
              <a:defRPr sz="4250">
                <a:solidFill>
                  <a:schemeClr val="tx1">
                    <a:tint val="75000"/>
                  </a:schemeClr>
                </a:solidFill>
              </a:defRPr>
            </a:lvl7pPr>
            <a:lvl8pPr marL="8505190" indent="0">
              <a:buNone/>
              <a:defRPr sz="4250">
                <a:solidFill>
                  <a:schemeClr val="tx1">
                    <a:tint val="75000"/>
                  </a:schemeClr>
                </a:solidFill>
              </a:defRPr>
            </a:lvl8pPr>
            <a:lvl9pPr marL="9719945" indent="0">
              <a:buNone/>
              <a:defRPr sz="42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fontAlgn="base"/>
            <a:r>
              <a:rPr lang="zh-CN" altLang="en-US" sz="6380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z="4960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z="15590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1620000" y="10079999"/>
            <a:ext cx="14288401" cy="28510002"/>
          </a:xfrm>
        </p:spPr>
        <p:txBody>
          <a:bodyPr/>
          <a:lstStyle/>
          <a:p>
            <a:pPr lvl="0" fontAlgn="base"/>
            <a:r>
              <a:rPr lang="zh-CN" altLang="en-US" sz="11340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9920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z="8505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7085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7085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16491601" y="10079999"/>
            <a:ext cx="14288401" cy="28510002"/>
          </a:xfrm>
        </p:spPr>
        <p:txBody>
          <a:bodyPr/>
          <a:lstStyle/>
          <a:p>
            <a:pPr lvl="0" fontAlgn="base"/>
            <a:r>
              <a:rPr lang="zh-CN" altLang="en-US" sz="11340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9920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z="8505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7085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7085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z="4960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231720" y="2300000"/>
            <a:ext cx="27945002" cy="8350003"/>
          </a:xfrm>
        </p:spPr>
        <p:txBody>
          <a:bodyPr/>
          <a:lstStyle/>
          <a:p>
            <a:pPr fontAlgn="base"/>
            <a:r>
              <a:rPr lang="zh-CN" altLang="en-US" sz="15590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3153829" y="11202758"/>
            <a:ext cx="12951428" cy="5189997"/>
          </a:xfrm>
        </p:spPr>
        <p:txBody>
          <a:bodyPr anchor="ctr" anchorCtr="0"/>
          <a:lstStyle>
            <a:lvl1pPr marL="0" indent="0">
              <a:buNone/>
              <a:defRPr sz="7440"/>
            </a:lvl1pPr>
            <a:lvl2pPr marL="1214755" indent="0">
              <a:buNone/>
              <a:defRPr sz="6380"/>
            </a:lvl2pPr>
            <a:lvl3pPr marL="2430145" indent="0">
              <a:buNone/>
              <a:defRPr sz="5315"/>
            </a:lvl3pPr>
            <a:lvl4pPr marL="3644900" indent="0">
              <a:buNone/>
              <a:defRPr sz="4785"/>
            </a:lvl4pPr>
            <a:lvl5pPr marL="4860290" indent="0">
              <a:buNone/>
              <a:defRPr sz="4785"/>
            </a:lvl5pPr>
            <a:lvl6pPr marL="6075045" indent="0">
              <a:buNone/>
              <a:defRPr sz="4785"/>
            </a:lvl6pPr>
            <a:lvl7pPr marL="7289800" indent="0">
              <a:buNone/>
              <a:defRPr sz="4785"/>
            </a:lvl7pPr>
            <a:lvl8pPr marL="8505190" indent="0">
              <a:buNone/>
              <a:defRPr sz="4785"/>
            </a:lvl8pPr>
            <a:lvl9pPr marL="9719945" indent="0">
              <a:buNone/>
              <a:defRPr sz="4785"/>
            </a:lvl9pPr>
          </a:lstStyle>
          <a:p>
            <a:pPr lvl="0" fontAlgn="base"/>
            <a:r>
              <a:rPr lang="zh-CN" altLang="en-US" sz="7440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3153829" y="16789788"/>
            <a:ext cx="12951428" cy="22200213"/>
          </a:xfrm>
        </p:spPr>
        <p:txBody>
          <a:bodyPr/>
          <a:lstStyle/>
          <a:p>
            <a:pPr lvl="0" fontAlgn="base"/>
            <a:r>
              <a:rPr lang="zh-CN" altLang="en-US" sz="11340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9920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z="8505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7085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7085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16627691" y="11202758"/>
            <a:ext cx="13015213" cy="5189997"/>
          </a:xfrm>
        </p:spPr>
        <p:txBody>
          <a:bodyPr anchor="ctr" anchorCtr="0"/>
          <a:lstStyle>
            <a:lvl1pPr marL="0" indent="0">
              <a:buNone/>
              <a:defRPr sz="7440"/>
            </a:lvl1pPr>
            <a:lvl2pPr marL="1214755" indent="0">
              <a:buNone/>
              <a:defRPr sz="6380"/>
            </a:lvl2pPr>
            <a:lvl3pPr marL="2430145" indent="0">
              <a:buNone/>
              <a:defRPr sz="5315"/>
            </a:lvl3pPr>
            <a:lvl4pPr marL="3644900" indent="0">
              <a:buNone/>
              <a:defRPr sz="4785"/>
            </a:lvl4pPr>
            <a:lvl5pPr marL="4860290" indent="0">
              <a:buNone/>
              <a:defRPr sz="4785"/>
            </a:lvl5pPr>
            <a:lvl6pPr marL="6075045" indent="0">
              <a:buNone/>
              <a:defRPr sz="4785"/>
            </a:lvl6pPr>
            <a:lvl7pPr marL="7289800" indent="0">
              <a:buNone/>
              <a:defRPr sz="4785"/>
            </a:lvl7pPr>
            <a:lvl8pPr marL="8505190" indent="0">
              <a:buNone/>
              <a:defRPr sz="4785"/>
            </a:lvl8pPr>
            <a:lvl9pPr marL="9719945" indent="0">
              <a:buNone/>
              <a:defRPr sz="4785"/>
            </a:lvl9pPr>
          </a:lstStyle>
          <a:p>
            <a:pPr lvl="0" fontAlgn="base"/>
            <a:r>
              <a:rPr lang="zh-CN" altLang="en-US" sz="7440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16627691" y="16789788"/>
            <a:ext cx="13015213" cy="22200213"/>
          </a:xfrm>
        </p:spPr>
        <p:txBody>
          <a:bodyPr/>
          <a:lstStyle/>
          <a:p>
            <a:pPr lvl="0" fontAlgn="base"/>
            <a:r>
              <a:rPr lang="zh-CN" altLang="en-US" sz="11340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9920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z="8505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7085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7085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z="4960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z="15590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z="4960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z="4960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231720" y="2880000"/>
            <a:ext cx="10449843" cy="10079999"/>
          </a:xfrm>
        </p:spPr>
        <p:txBody>
          <a:bodyPr anchor="b"/>
          <a:lstStyle>
            <a:lvl1pPr>
              <a:defRPr sz="8505"/>
            </a:lvl1pPr>
          </a:lstStyle>
          <a:p>
            <a:pPr fontAlgn="base"/>
            <a:r>
              <a:rPr lang="zh-CN" altLang="en-US" sz="8505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3774221" y="6220000"/>
            <a:ext cx="16402501" cy="30699998"/>
          </a:xfrm>
        </p:spPr>
        <p:txBody>
          <a:bodyPr/>
          <a:lstStyle>
            <a:lvl1pPr>
              <a:defRPr sz="8505"/>
            </a:lvl1pPr>
            <a:lvl2pPr>
              <a:defRPr sz="7440"/>
            </a:lvl2pPr>
            <a:lvl3pPr>
              <a:defRPr sz="6380"/>
            </a:lvl3pPr>
            <a:lvl4pPr>
              <a:defRPr sz="5315"/>
            </a:lvl4pPr>
            <a:lvl5pPr>
              <a:defRPr sz="5315"/>
            </a:lvl5pPr>
            <a:lvl6pPr>
              <a:defRPr sz="5315"/>
            </a:lvl6pPr>
            <a:lvl7pPr>
              <a:defRPr sz="5315"/>
            </a:lvl7pPr>
            <a:lvl8pPr>
              <a:defRPr sz="5315"/>
            </a:lvl8pPr>
            <a:lvl9pPr>
              <a:defRPr sz="5315"/>
            </a:lvl9pPr>
          </a:lstStyle>
          <a:p>
            <a:pPr lvl="0" fontAlgn="base"/>
            <a:r>
              <a:rPr lang="zh-CN" altLang="en-US" sz="8505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7440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z="6380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5315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5315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2231720" y="12959999"/>
            <a:ext cx="10449843" cy="24010002"/>
          </a:xfrm>
        </p:spPr>
        <p:txBody>
          <a:bodyPr/>
          <a:lstStyle>
            <a:lvl1pPr marL="0" indent="0">
              <a:buNone/>
              <a:defRPr sz="4250"/>
            </a:lvl1pPr>
            <a:lvl2pPr marL="1214755" indent="0">
              <a:buNone/>
              <a:defRPr sz="3720"/>
            </a:lvl2pPr>
            <a:lvl3pPr marL="2430145" indent="0">
              <a:buNone/>
              <a:defRPr sz="3190"/>
            </a:lvl3pPr>
            <a:lvl4pPr marL="3644900" indent="0">
              <a:buNone/>
              <a:defRPr sz="2655"/>
            </a:lvl4pPr>
            <a:lvl5pPr marL="4860290" indent="0">
              <a:buNone/>
              <a:defRPr sz="2655"/>
            </a:lvl5pPr>
            <a:lvl6pPr marL="6075045" indent="0">
              <a:buNone/>
              <a:defRPr sz="2655"/>
            </a:lvl6pPr>
            <a:lvl7pPr marL="7289800" indent="0">
              <a:buNone/>
              <a:defRPr sz="2655"/>
            </a:lvl7pPr>
            <a:lvl8pPr marL="8505190" indent="0">
              <a:buNone/>
              <a:defRPr sz="2655"/>
            </a:lvl8pPr>
            <a:lvl9pPr marL="9719945" indent="0">
              <a:buNone/>
              <a:defRPr sz="2655"/>
            </a:lvl9pPr>
          </a:lstStyle>
          <a:p>
            <a:pPr lvl="0" fontAlgn="base"/>
            <a:r>
              <a:rPr lang="zh-CN" altLang="en-US" sz="4250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z="4960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231720" y="2880000"/>
            <a:ext cx="11069334" cy="10079999"/>
          </a:xfrm>
        </p:spPr>
        <p:txBody>
          <a:bodyPr anchor="b"/>
          <a:lstStyle>
            <a:lvl1pPr>
              <a:defRPr sz="8505"/>
            </a:lvl1pPr>
          </a:lstStyle>
          <a:p>
            <a:pPr fontAlgn="base"/>
            <a:r>
              <a:rPr lang="zh-CN" altLang="en-US" sz="8505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3774221" y="2880006"/>
            <a:ext cx="16402501" cy="34039998"/>
          </a:xfrm>
        </p:spPr>
        <p:txBody>
          <a:bodyPr/>
          <a:lstStyle>
            <a:lvl1pPr marL="0" indent="0">
              <a:buNone/>
              <a:defRPr sz="8505"/>
            </a:lvl1pPr>
            <a:lvl2pPr marL="1214755" indent="0">
              <a:buNone/>
              <a:defRPr sz="7440"/>
            </a:lvl2pPr>
            <a:lvl3pPr marL="2430145" indent="0">
              <a:buNone/>
              <a:defRPr sz="6380"/>
            </a:lvl3pPr>
            <a:lvl4pPr marL="3644900" indent="0">
              <a:buNone/>
              <a:defRPr sz="5315"/>
            </a:lvl4pPr>
            <a:lvl5pPr marL="4860290" indent="0">
              <a:buNone/>
              <a:defRPr sz="5315"/>
            </a:lvl5pPr>
            <a:lvl6pPr marL="6075045" indent="0">
              <a:buNone/>
              <a:defRPr sz="5315"/>
            </a:lvl6pPr>
            <a:lvl7pPr marL="7289800" indent="0">
              <a:buNone/>
              <a:defRPr sz="5315"/>
            </a:lvl7pPr>
            <a:lvl8pPr marL="8505190" indent="0">
              <a:buNone/>
              <a:defRPr sz="5315"/>
            </a:lvl8pPr>
            <a:lvl9pPr marL="9719945" indent="0">
              <a:buNone/>
              <a:defRPr sz="5315"/>
            </a:lvl9pPr>
          </a:lstStyle>
          <a:p>
            <a:pPr fontAlgn="base"/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2231720" y="12959999"/>
            <a:ext cx="11069334" cy="24010002"/>
          </a:xfrm>
        </p:spPr>
        <p:txBody>
          <a:bodyPr/>
          <a:lstStyle>
            <a:lvl1pPr marL="0" indent="0">
              <a:buNone/>
              <a:defRPr sz="5315"/>
            </a:lvl1pPr>
            <a:lvl2pPr marL="1214755" indent="0">
              <a:buNone/>
              <a:defRPr sz="4785"/>
            </a:lvl2pPr>
            <a:lvl3pPr marL="2430145" indent="0">
              <a:buNone/>
              <a:defRPr sz="4250"/>
            </a:lvl3pPr>
            <a:lvl4pPr marL="3644900" indent="0">
              <a:buNone/>
              <a:defRPr sz="3720"/>
            </a:lvl4pPr>
            <a:lvl5pPr marL="4860290" indent="0">
              <a:buNone/>
              <a:defRPr sz="3720"/>
            </a:lvl5pPr>
            <a:lvl6pPr marL="6075045" indent="0">
              <a:buNone/>
              <a:defRPr sz="3720"/>
            </a:lvl6pPr>
            <a:lvl7pPr marL="7289800" indent="0">
              <a:buNone/>
              <a:defRPr sz="3720"/>
            </a:lvl7pPr>
            <a:lvl8pPr marL="8505190" indent="0">
              <a:buNone/>
              <a:defRPr sz="3720"/>
            </a:lvl8pPr>
            <a:lvl9pPr marL="9719945" indent="0">
              <a:buNone/>
              <a:defRPr sz="3720"/>
            </a:lvl9pPr>
          </a:lstStyle>
          <a:p>
            <a:pPr lvl="0" fontAlgn="base"/>
            <a:r>
              <a:rPr lang="zh-CN" altLang="en-US" sz="5315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z="4960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026" name="标题 1025"/>
          <p:cNvSpPr>
            <a:spLocks noGrp="1"/>
          </p:cNvSpPr>
          <p:nvPr>
            <p:ph type="title"/>
          </p:nvPr>
        </p:nvSpPr>
        <p:spPr>
          <a:xfrm>
            <a:off x="1619250" y="1730375"/>
            <a:ext cx="29160788" cy="7199313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 fontAlgn="base"/>
            <a:r>
              <a:rPr lang="zh-CN" altLang="en-US" sz="15590" strike="noStrike" noProof="1"/>
              <a:t>单击此处编辑母版标题样式</a:t>
            </a:r>
            <a:endParaRPr lang="zh-CN" altLang="en-US" strike="noStrike" noProof="1"/>
          </a:p>
        </p:txBody>
      </p:sp>
      <p:sp>
        <p:nvSpPr>
          <p:cNvPr id="1027" name="文本占位符 1026"/>
          <p:cNvSpPr>
            <a:spLocks noGrp="1"/>
          </p:cNvSpPr>
          <p:nvPr>
            <p:ph type="body" idx="1"/>
          </p:nvPr>
        </p:nvSpPr>
        <p:spPr>
          <a:xfrm>
            <a:off x="1619250" y="10080625"/>
            <a:ext cx="29160788" cy="28509913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 fontAlgn="base"/>
            <a:r>
              <a:rPr lang="zh-CN" altLang="en-US" sz="11340" strike="noStrike" noProof="1"/>
              <a:t>单击此处编辑母版文本样式</a:t>
            </a:r>
            <a:endParaRPr lang="zh-CN" altLang="en-US" strike="noStrike" noProof="1"/>
          </a:p>
          <a:p>
            <a:pPr lvl="1" fontAlgn="base"/>
            <a:r>
              <a:rPr lang="zh-CN" altLang="en-US" sz="9920" strike="noStrike" noProof="1"/>
              <a:t>第二级</a:t>
            </a:r>
            <a:endParaRPr lang="zh-CN" altLang="en-US" strike="noStrike" noProof="1"/>
          </a:p>
          <a:p>
            <a:pPr lvl="2" fontAlgn="base"/>
            <a:r>
              <a:rPr lang="zh-CN" altLang="en-US" sz="8505" strike="noStrike" noProof="1"/>
              <a:t>第三级</a:t>
            </a:r>
            <a:endParaRPr lang="zh-CN" altLang="en-US" strike="noStrike" noProof="1"/>
          </a:p>
          <a:p>
            <a:pPr lvl="3" fontAlgn="base"/>
            <a:r>
              <a:rPr lang="zh-CN" altLang="en-US" sz="7085" strike="noStrike" noProof="1"/>
              <a:t>第四级</a:t>
            </a:r>
            <a:endParaRPr lang="zh-CN" altLang="en-US" strike="noStrike" noProof="1"/>
          </a:p>
          <a:p>
            <a:pPr lvl="4" fontAlgn="base"/>
            <a:r>
              <a:rPr lang="zh-CN" altLang="en-US" sz="7085" strike="noStrike" noProof="1"/>
              <a:t>第五级</a:t>
            </a:r>
            <a:endParaRPr lang="zh-CN" altLang="en-US" strike="noStrike" noProof="1"/>
          </a:p>
        </p:txBody>
      </p:sp>
      <p:sp>
        <p:nvSpPr>
          <p:cNvPr id="1028" name="日期占位符 1027"/>
          <p:cNvSpPr>
            <a:spLocks noGrp="1"/>
          </p:cNvSpPr>
          <p:nvPr>
            <p:ph type="dt" sz="half" idx="2"/>
          </p:nvPr>
        </p:nvSpPr>
        <p:spPr>
          <a:xfrm>
            <a:off x="1619250" y="39339838"/>
            <a:ext cx="7561263" cy="3000375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4960"/>
            </a:lvl1pPr>
          </a:lstStyle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1029" name="页脚占位符 1028"/>
          <p:cNvSpPr>
            <a:spLocks noGrp="1"/>
          </p:cNvSpPr>
          <p:nvPr>
            <p:ph type="ftr" sz="quarter" idx="3"/>
          </p:nvPr>
        </p:nvSpPr>
        <p:spPr>
          <a:xfrm>
            <a:off x="11069638" y="39339838"/>
            <a:ext cx="10260013" cy="3000375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4960"/>
            </a:lvl1pPr>
          </a:lstStyle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1030" name="灯片编号占位符 1029"/>
          <p:cNvSpPr>
            <a:spLocks noGrp="1"/>
          </p:cNvSpPr>
          <p:nvPr>
            <p:ph type="sldNum" sz="quarter" idx="4"/>
          </p:nvPr>
        </p:nvSpPr>
        <p:spPr>
          <a:xfrm>
            <a:off x="23220363" y="39339838"/>
            <a:ext cx="7559675" cy="3000375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4960"/>
            </a:lvl1pPr>
          </a:lstStyle>
          <a:p>
            <a:pPr lvl="0" fontAlgn="base"/>
            <a:fld id="{9A0DB2DC-4C9A-4742-B13C-FB6460FD3503}" type="slidenum">
              <a:rPr lang="zh-CN" altLang="en-US" sz="4960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marL="0" lvl="0" indent="0" algn="ctr" defTabSz="323977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559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214755" lvl="0" indent="-1214755" algn="l" defTabSz="3239770" eaLnBrk="1" fontAlgn="base" latinLnBrk="0" hangingPunct="1">
        <a:lnSpc>
          <a:spcPct val="100000"/>
        </a:lnSpc>
        <a:spcBef>
          <a:spcPts val="350"/>
        </a:spcBef>
        <a:spcAft>
          <a:spcPct val="0"/>
        </a:spcAft>
        <a:buChar char="•"/>
        <a:defRPr sz="1134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2632710" lvl="1" indent="-1012190" algn="l" defTabSz="3239770" eaLnBrk="1" fontAlgn="base" latinLnBrk="0" hangingPunct="1">
        <a:lnSpc>
          <a:spcPct val="100000"/>
        </a:lnSpc>
        <a:spcBef>
          <a:spcPts val="350"/>
        </a:spcBef>
        <a:spcAft>
          <a:spcPct val="0"/>
        </a:spcAft>
        <a:buChar char="–"/>
        <a:defRPr sz="992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4050030" lvl="2" indent="-810260" algn="l" defTabSz="3239770" eaLnBrk="1" fontAlgn="base" latinLnBrk="0" hangingPunct="1">
        <a:lnSpc>
          <a:spcPct val="100000"/>
        </a:lnSpc>
        <a:spcBef>
          <a:spcPts val="350"/>
        </a:spcBef>
        <a:spcAft>
          <a:spcPct val="0"/>
        </a:spcAft>
        <a:buChar char="•"/>
        <a:defRPr sz="8505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5669915" lvl="3" indent="-810260" algn="l" defTabSz="3239770" eaLnBrk="1" fontAlgn="base" latinLnBrk="0" hangingPunct="1">
        <a:lnSpc>
          <a:spcPct val="100000"/>
        </a:lnSpc>
        <a:spcBef>
          <a:spcPts val="350"/>
        </a:spcBef>
        <a:spcAft>
          <a:spcPct val="0"/>
        </a:spcAft>
        <a:buChar char="–"/>
        <a:defRPr sz="7085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7289800" lvl="4" indent="-810260" algn="l" defTabSz="3239770" eaLnBrk="1" fontAlgn="base" latinLnBrk="0" hangingPunct="1">
        <a:lnSpc>
          <a:spcPct val="100000"/>
        </a:lnSpc>
        <a:spcBef>
          <a:spcPts val="350"/>
        </a:spcBef>
        <a:spcAft>
          <a:spcPct val="0"/>
        </a:spcAft>
        <a:buChar char="»"/>
        <a:defRPr sz="7085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8909685" lvl="5" indent="-810260" algn="l" defTabSz="3239770" eaLnBrk="1" fontAlgn="base" latinLnBrk="0" hangingPunct="1">
        <a:lnSpc>
          <a:spcPct val="100000"/>
        </a:lnSpc>
        <a:spcBef>
          <a:spcPts val="350"/>
        </a:spcBef>
        <a:spcAft>
          <a:spcPct val="0"/>
        </a:spcAft>
        <a:buChar char="»"/>
        <a:defRPr sz="7085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0530205" lvl="6" indent="-810260" algn="l" defTabSz="3239770" eaLnBrk="1" fontAlgn="base" latinLnBrk="0" hangingPunct="1">
        <a:lnSpc>
          <a:spcPct val="100000"/>
        </a:lnSpc>
        <a:spcBef>
          <a:spcPts val="350"/>
        </a:spcBef>
        <a:spcAft>
          <a:spcPct val="0"/>
        </a:spcAft>
        <a:buChar char="»"/>
        <a:defRPr sz="7085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2150090" lvl="7" indent="-810260" algn="l" defTabSz="3239770" eaLnBrk="1" fontAlgn="base" latinLnBrk="0" hangingPunct="1">
        <a:lnSpc>
          <a:spcPct val="100000"/>
        </a:lnSpc>
        <a:spcBef>
          <a:spcPts val="350"/>
        </a:spcBef>
        <a:spcAft>
          <a:spcPct val="0"/>
        </a:spcAft>
        <a:buChar char="»"/>
        <a:defRPr sz="7085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3769975" lvl="8" indent="-810260" algn="l" defTabSz="3239770" eaLnBrk="1" fontAlgn="base" latinLnBrk="0" hangingPunct="1">
        <a:lnSpc>
          <a:spcPct val="100000"/>
        </a:lnSpc>
        <a:spcBef>
          <a:spcPts val="350"/>
        </a:spcBef>
        <a:spcAft>
          <a:spcPct val="0"/>
        </a:spcAft>
        <a:buChar char="»"/>
        <a:defRPr sz="7085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323977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638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1619885" lvl="1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2pPr>
      <a:lvl3pPr marL="3239770" lvl="2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3pPr>
      <a:lvl4pPr marL="4860290" lvl="3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4pPr>
      <a:lvl5pPr marL="6480175" lvl="4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5pPr>
      <a:lvl6pPr marL="8100060" lvl="5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6pPr>
      <a:lvl7pPr marL="9719945" lvl="6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7pPr>
      <a:lvl8pPr marL="11339830" lvl="7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8pPr>
      <a:lvl9pPr marL="12959715" lvl="8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2055" name="AutoShape 13"/>
          <p:cNvSpPr/>
          <p:nvPr/>
        </p:nvSpPr>
        <p:spPr>
          <a:xfrm>
            <a:off x="506413" y="3741738"/>
            <a:ext cx="31391225" cy="5516562"/>
          </a:xfrm>
          <a:prstGeom prst="roundRect">
            <a:avLst>
              <a:gd name="adj" fmla="val 10870"/>
            </a:avLst>
          </a:prstGeom>
          <a:solidFill>
            <a:schemeClr val="accent3"/>
          </a:solidFill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none" lIns="90004" tIns="45001" rIns="90004" bIns="45001" anchor="ctr" anchorCtr="0"/>
          <a:p>
            <a:pPr algn="ctr">
              <a:spcBef>
                <a:spcPct val="50000"/>
              </a:spcBef>
            </a:pPr>
            <a:endParaRPr lang="en-US" altLang="zh-CN" sz="8500" dirty="0">
              <a:solidFill>
                <a:schemeClr val="bg1"/>
              </a:solidFill>
              <a:latin typeface="Calibri" panose="020F0502020204030204" charset="0"/>
              <a:ea typeface="宋体" panose="02010600030101010101" pitchFamily="2" charset="-122"/>
            </a:endParaRPr>
          </a:p>
        </p:txBody>
      </p:sp>
      <p:sp>
        <p:nvSpPr>
          <p:cNvPr id="4" name="Text Box 14"/>
          <p:cNvSpPr txBox="1"/>
          <p:nvPr/>
        </p:nvSpPr>
        <p:spPr>
          <a:xfrm>
            <a:off x="2100263" y="4002088"/>
            <a:ext cx="27716162" cy="3814762"/>
          </a:xfrm>
          <a:prstGeom prst="rect">
            <a:avLst/>
          </a:prstGeom>
          <a:noFill/>
          <a:ln w="9525">
            <a:noFill/>
          </a:ln>
        </p:spPr>
        <p:txBody>
          <a:bodyPr lIns="90004" tIns="45001" rIns="90004" bIns="45001" anchor="t" anchorCtr="0">
            <a:spAutoFit/>
          </a:bodyPr>
          <a:p>
            <a:pPr algn="ctr">
              <a:spcBef>
                <a:spcPct val="50000"/>
              </a:spcBef>
            </a:pPr>
            <a:r>
              <a:rPr lang="zh-CN" altLang="en-US" sz="12400" b="1" dirty="0">
                <a:latin typeface="Calibri" panose="020F0502020204030204" charset="0"/>
                <a:ea typeface="宋体" panose="02010600030101010101" pitchFamily="2" charset="-122"/>
              </a:rPr>
              <a:t>研究题目</a:t>
            </a:r>
            <a:r>
              <a:rPr lang="en-US" altLang="zh-CN" sz="12400" b="1" dirty="0">
                <a:latin typeface="Calibri" panose="020F0502020204030204" charset="0"/>
                <a:ea typeface="宋体" panose="02010600030101010101" pitchFamily="2" charset="-122"/>
              </a:rPr>
              <a:t>Title of the Research Study</a:t>
            </a:r>
            <a:endParaRPr lang="en-US" altLang="zh-CN" sz="12400" b="1" dirty="0">
              <a:latin typeface="Calibri" panose="020F0502020204030204" charset="0"/>
              <a:ea typeface="宋体" panose="02010600030101010101" pitchFamily="2" charset="-122"/>
            </a:endParaRPr>
          </a:p>
          <a:p>
            <a:pPr algn="ctr"/>
            <a:r>
              <a:rPr lang="zh-CN" altLang="en-US" sz="7800" b="1" dirty="0">
                <a:latin typeface="Calibri" panose="020F0502020204030204" charset="0"/>
                <a:ea typeface="宋体" panose="02010600030101010101" pitchFamily="2" charset="-122"/>
              </a:rPr>
              <a:t>作者姓名 </a:t>
            </a:r>
            <a:r>
              <a:rPr lang="en-US" altLang="zh-CN" sz="7800" b="1" dirty="0">
                <a:latin typeface="Calibri" panose="020F0502020204030204" charset="0"/>
                <a:ea typeface="宋体" panose="02010600030101010101" pitchFamily="2" charset="-122"/>
              </a:rPr>
              <a:t>PEOPLE WHO DID THE STUDY</a:t>
            </a:r>
            <a:endParaRPr lang="en-US" altLang="zh-CN" sz="7800" b="1" dirty="0">
              <a:latin typeface="Calibri" panose="020F0502020204030204" charset="0"/>
              <a:ea typeface="宋体" panose="02010600030101010101" pitchFamily="2" charset="-122"/>
            </a:endParaRPr>
          </a:p>
          <a:p>
            <a:pPr algn="ctr"/>
            <a:r>
              <a:rPr lang="zh-CN" altLang="en-US" sz="4000" b="1" i="1" dirty="0">
                <a:latin typeface="Calibri" panose="020F0502020204030204" charset="0"/>
                <a:ea typeface="宋体" panose="02010600030101010101" pitchFamily="2" charset="-122"/>
              </a:rPr>
              <a:t>单位名称 </a:t>
            </a:r>
            <a:r>
              <a:rPr lang="en-US" altLang="zh-CN" sz="4000" b="1" i="1" dirty="0">
                <a:latin typeface="Calibri" panose="020F0502020204030204" charset="0"/>
                <a:ea typeface="宋体" panose="02010600030101010101" pitchFamily="2" charset="-122"/>
              </a:rPr>
              <a:t>UNIVERSITIES AND/OR  HOSPITALS THEY ARE AFFILIATED WITH</a:t>
            </a:r>
            <a:endParaRPr lang="en-US" altLang="zh-CN" sz="7800" dirty="0">
              <a:latin typeface="Calibri" panose="020F0502020204030204" charset="0"/>
              <a:ea typeface="宋体" panose="02010600030101010101" pitchFamily="2" charset="-122"/>
            </a:endParaRPr>
          </a:p>
        </p:txBody>
      </p:sp>
      <p:sp>
        <p:nvSpPr>
          <p:cNvPr id="2068" name="Text Box 49"/>
          <p:cNvSpPr txBox="1"/>
          <p:nvPr/>
        </p:nvSpPr>
        <p:spPr>
          <a:xfrm>
            <a:off x="27120850" y="6518275"/>
            <a:ext cx="4403725" cy="3044825"/>
          </a:xfrm>
          <a:prstGeom prst="rect">
            <a:avLst/>
          </a:prstGeom>
          <a:noFill/>
          <a:ln w="9525">
            <a:noFill/>
          </a:ln>
        </p:spPr>
        <p:txBody>
          <a:bodyPr lIns="90004" tIns="45001" rIns="90004" bIns="45001" anchor="t" anchorCtr="0">
            <a:spAutoFit/>
          </a:bodyPr>
          <a:p>
            <a:pPr algn="ctr">
              <a:spcBef>
                <a:spcPct val="50000"/>
              </a:spcBef>
            </a:pPr>
            <a:r>
              <a:rPr lang="zh-CN" altLang="en-US" sz="7800" b="1" dirty="0">
                <a:latin typeface="Calibri" panose="020F0502020204030204" charset="0"/>
                <a:ea typeface="宋体" panose="02010600030101010101" pitchFamily="2" charset="-122"/>
              </a:rPr>
              <a:t>单位标识 </a:t>
            </a:r>
            <a:r>
              <a:rPr lang="en-US" altLang="zh-CN" sz="7800" b="1" dirty="0">
                <a:latin typeface="Calibri" panose="020F0502020204030204" charset="0"/>
                <a:ea typeface="宋体" panose="02010600030101010101" pitchFamily="2" charset="-122"/>
              </a:rPr>
              <a:t>Logo</a:t>
            </a:r>
            <a:endParaRPr lang="en-US" altLang="zh-CN" sz="7800" b="1" dirty="0">
              <a:latin typeface="Calibri" panose="020F0502020204030204" charset="0"/>
              <a:ea typeface="宋体" panose="02010600030101010101" pitchFamily="2" charset="-122"/>
            </a:endParaRPr>
          </a:p>
          <a:p>
            <a:pPr algn="ctr">
              <a:spcBef>
                <a:spcPct val="50000"/>
              </a:spcBef>
            </a:pPr>
            <a:endParaRPr lang="en-US" altLang="zh-CN" sz="2400" dirty="0">
              <a:solidFill>
                <a:srgbClr val="FF0000"/>
              </a:solidFill>
              <a:latin typeface="Calibri" panose="020F0502020204030204" charset="0"/>
              <a:ea typeface="宋体" panose="02010600030101010101" pitchFamily="2" charset="-122"/>
            </a:endParaRPr>
          </a:p>
        </p:txBody>
      </p:sp>
      <p:sp>
        <p:nvSpPr>
          <p:cNvPr id="2051" name="AutoShape 4"/>
          <p:cNvSpPr/>
          <p:nvPr/>
        </p:nvSpPr>
        <p:spPr>
          <a:xfrm>
            <a:off x="561975" y="9802813"/>
            <a:ext cx="15246350" cy="30872112"/>
          </a:xfrm>
          <a:prstGeom prst="roundRect">
            <a:avLst>
              <a:gd name="adj" fmla="val 7000"/>
            </a:avLst>
          </a:prstGeom>
          <a:solidFill>
            <a:schemeClr val="bg1"/>
          </a:solidFill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none" lIns="157515" tIns="78757" rIns="157515" bIns="78757" anchor="ctr" anchorCtr="0"/>
          <a:p>
            <a:endParaRPr lang="en-US" altLang="zh-CN" sz="8500" dirty="0">
              <a:latin typeface="Calibri" panose="020F0502020204030204" charset="0"/>
              <a:ea typeface="宋体" panose="02010600030101010101" pitchFamily="2" charset="-122"/>
            </a:endParaRPr>
          </a:p>
        </p:txBody>
      </p:sp>
      <p:sp>
        <p:nvSpPr>
          <p:cNvPr id="2066" name="Text Box 42"/>
          <p:cNvSpPr txBox="1"/>
          <p:nvPr/>
        </p:nvSpPr>
        <p:spPr>
          <a:xfrm>
            <a:off x="3781425" y="10193338"/>
            <a:ext cx="9126538" cy="1398587"/>
          </a:xfrm>
          <a:prstGeom prst="rect">
            <a:avLst/>
          </a:prstGeom>
          <a:noFill/>
          <a:ln w="9525">
            <a:noFill/>
          </a:ln>
        </p:spPr>
        <p:txBody>
          <a:bodyPr lIns="90004" tIns="45001" rIns="90004" bIns="45001" anchor="t" anchorCtr="0">
            <a:spAutoFit/>
          </a:bodyPr>
          <a:p>
            <a:pPr algn="ctr">
              <a:spcBef>
                <a:spcPct val="50000"/>
              </a:spcBef>
            </a:pPr>
            <a:r>
              <a:rPr lang="zh-CN" altLang="en-US" sz="8500" b="1" dirty="0">
                <a:latin typeface="Calibri" panose="020F0502020204030204" charset="0"/>
                <a:ea typeface="宋体" panose="02010600030101010101" pitchFamily="2" charset="-122"/>
              </a:rPr>
              <a:t>介绍 </a:t>
            </a:r>
            <a:r>
              <a:rPr lang="en-US" altLang="zh-CN" sz="8500" b="1" dirty="0">
                <a:latin typeface="Calibri" panose="020F0502020204030204" charset="0"/>
                <a:ea typeface="宋体" panose="02010600030101010101" pitchFamily="2" charset="-122"/>
              </a:rPr>
              <a:t>Introduction</a:t>
            </a:r>
            <a:endParaRPr lang="en-US" altLang="zh-CN" sz="8500" b="1" dirty="0">
              <a:latin typeface="Calibri" panose="020F0502020204030204" charset="0"/>
              <a:ea typeface="宋体" panose="02010600030101010101" pitchFamily="2" charset="-122"/>
            </a:endParaRPr>
          </a:p>
        </p:txBody>
      </p:sp>
      <p:sp>
        <p:nvSpPr>
          <p:cNvPr id="2052" name="Text Box 9"/>
          <p:cNvSpPr txBox="1"/>
          <p:nvPr/>
        </p:nvSpPr>
        <p:spPr>
          <a:xfrm>
            <a:off x="777875" y="11777663"/>
            <a:ext cx="14701838" cy="17692687"/>
          </a:xfrm>
          <a:prstGeom prst="rect">
            <a:avLst/>
          </a:prstGeom>
          <a:noFill/>
          <a:ln w="9525">
            <a:noFill/>
          </a:ln>
        </p:spPr>
        <p:txBody>
          <a:bodyPr lIns="90004" tIns="45001" rIns="90004" bIns="45001" anchor="t" anchorCtr="0">
            <a:spAutoFit/>
          </a:bodyPr>
          <a:p>
            <a:pPr defTabSz="603250">
              <a:lnSpc>
                <a:spcPct val="95000"/>
              </a:lnSpc>
            </a:pPr>
            <a:r>
              <a:rPr lang="en-US" altLang="zh-CN" sz="2800" dirty="0">
                <a:latin typeface="Times New Roman" panose="02020603050405020304" pitchFamily="18" charset="0"/>
                <a:ea typeface="宋体" panose="02010600030101010101" pitchFamily="2" charset="-122"/>
              </a:rPr>
              <a:t>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.</a:t>
            </a:r>
            <a:endParaRPr lang="en-US" altLang="zh-CN" sz="2800" dirty="0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defTabSz="603250">
              <a:lnSpc>
                <a:spcPct val="95000"/>
              </a:lnSpc>
            </a:pPr>
            <a:endParaRPr lang="en-US" altLang="zh-CN" sz="2800" dirty="0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defTabSz="603250">
              <a:lnSpc>
                <a:spcPct val="95000"/>
              </a:lnSpc>
            </a:pPr>
            <a:r>
              <a:rPr lang="en-US" altLang="zh-CN" sz="2800" dirty="0">
                <a:latin typeface="Times New Roman" panose="02020603050405020304" pitchFamily="18" charset="0"/>
                <a:ea typeface="宋体" panose="02010600030101010101" pitchFamily="2" charset="-122"/>
              </a:rPr>
              <a:t>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.</a:t>
            </a:r>
            <a:endParaRPr lang="en-US" altLang="zh-CN" sz="2800" dirty="0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defTabSz="603250">
              <a:lnSpc>
                <a:spcPct val="95000"/>
              </a:lnSpc>
            </a:pPr>
            <a:endParaRPr lang="en-US" altLang="zh-CN" sz="2800" dirty="0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defTabSz="603250">
              <a:lnSpc>
                <a:spcPct val="95000"/>
              </a:lnSpc>
            </a:pPr>
            <a:r>
              <a:rPr lang="en-US" altLang="zh-CN" sz="2800" dirty="0">
                <a:latin typeface="Times New Roman" panose="02020603050405020304" pitchFamily="18" charset="0"/>
                <a:ea typeface="宋体" panose="02010600030101010101" pitchFamily="2" charset="-122"/>
              </a:rPr>
              <a:t>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.</a:t>
            </a:r>
            <a:endParaRPr lang="en-US" altLang="zh-CN" sz="2800" dirty="0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defTabSz="603250">
              <a:lnSpc>
                <a:spcPct val="95000"/>
              </a:lnSpc>
            </a:pPr>
            <a:endParaRPr lang="en-US" altLang="zh-CN" sz="2800" dirty="0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defTabSz="603250">
              <a:lnSpc>
                <a:spcPct val="95000"/>
              </a:lnSpc>
            </a:pPr>
            <a:r>
              <a:rPr lang="en-US" altLang="zh-CN" sz="2800" dirty="0">
                <a:latin typeface="Times New Roman" panose="02020603050405020304" pitchFamily="18" charset="0"/>
                <a:ea typeface="宋体" panose="02010600030101010101" pitchFamily="2" charset="-122"/>
              </a:rPr>
              <a:t>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.</a:t>
            </a:r>
            <a:endParaRPr lang="en-US" altLang="zh-CN" sz="2800" dirty="0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defTabSz="603250">
              <a:lnSpc>
                <a:spcPct val="95000"/>
              </a:lnSpc>
            </a:pPr>
            <a:endParaRPr lang="en-US" altLang="zh-CN" sz="2800" dirty="0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defTabSz="603250">
              <a:lnSpc>
                <a:spcPct val="95000"/>
              </a:lnSpc>
            </a:pPr>
            <a:r>
              <a:rPr lang="en-US" altLang="zh-CN" sz="2800" dirty="0">
                <a:latin typeface="Times New Roman" panose="02020603050405020304" pitchFamily="18" charset="0"/>
                <a:ea typeface="宋体" panose="02010600030101010101" pitchFamily="2" charset="-122"/>
              </a:rPr>
              <a:t>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.</a:t>
            </a:r>
            <a:endParaRPr lang="en-US" altLang="zh-CN" sz="2800" dirty="0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defTabSz="603250">
              <a:lnSpc>
                <a:spcPct val="95000"/>
              </a:lnSpc>
            </a:pPr>
            <a:endParaRPr lang="en-US" altLang="zh-CN" sz="2800" dirty="0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defTabSz="603250">
              <a:lnSpc>
                <a:spcPct val="95000"/>
              </a:lnSpc>
            </a:pPr>
            <a:endParaRPr lang="en-US" altLang="zh-CN" sz="2800" dirty="0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defTabSz="603250">
              <a:lnSpc>
                <a:spcPct val="95000"/>
              </a:lnSpc>
            </a:pPr>
            <a:endParaRPr lang="en-US" altLang="zh-CN" sz="2800" dirty="0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defTabSz="603250">
              <a:lnSpc>
                <a:spcPct val="95000"/>
              </a:lnSpc>
            </a:pPr>
            <a:endParaRPr lang="en-US" altLang="zh-CN" sz="2800" dirty="0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2053" name="Text Box 10"/>
          <p:cNvSpPr txBox="1"/>
          <p:nvPr/>
        </p:nvSpPr>
        <p:spPr>
          <a:xfrm>
            <a:off x="2871470" y="29239210"/>
            <a:ext cx="9274810" cy="1377315"/>
          </a:xfrm>
          <a:prstGeom prst="rect">
            <a:avLst/>
          </a:prstGeom>
          <a:noFill/>
          <a:ln w="9525">
            <a:noFill/>
          </a:ln>
        </p:spPr>
        <p:txBody>
          <a:bodyPr lIns="90004" tIns="45001" rIns="90004" bIns="45001" anchor="t" anchorCtr="0">
            <a:noAutofit/>
          </a:bodyPr>
          <a:p>
            <a:pPr>
              <a:spcBef>
                <a:spcPct val="50000"/>
              </a:spcBef>
            </a:pPr>
            <a:r>
              <a:rPr lang="zh-CN" altLang="en-US" sz="8500" b="1" dirty="0">
                <a:latin typeface="Calibri" panose="020F0502020204030204" charset="0"/>
                <a:ea typeface="宋体" panose="02010600030101010101" pitchFamily="2" charset="-122"/>
              </a:rPr>
              <a:t>实验方法 </a:t>
            </a:r>
            <a:r>
              <a:rPr lang="en-US" altLang="zh-CN" sz="8500" b="1" dirty="0">
                <a:latin typeface="Calibri" panose="020F0502020204030204" charset="0"/>
                <a:ea typeface="宋体" panose="02010600030101010101" pitchFamily="2" charset="-122"/>
              </a:rPr>
              <a:t>Methods</a:t>
            </a:r>
            <a:endParaRPr lang="en-US" altLang="zh-CN" sz="8500" b="1" dirty="0">
              <a:latin typeface="Calibri" panose="020F0502020204030204" charset="0"/>
              <a:ea typeface="宋体" panose="02010600030101010101" pitchFamily="2" charset="-122"/>
            </a:endParaRPr>
          </a:p>
        </p:txBody>
      </p:sp>
      <p:sp>
        <p:nvSpPr>
          <p:cNvPr id="2062" name="Text Box 36"/>
          <p:cNvSpPr txBox="1"/>
          <p:nvPr/>
        </p:nvSpPr>
        <p:spPr>
          <a:xfrm>
            <a:off x="1265238" y="31384875"/>
            <a:ext cx="14157325" cy="9029700"/>
          </a:xfrm>
          <a:prstGeom prst="rect">
            <a:avLst/>
          </a:prstGeom>
          <a:noFill/>
          <a:ln w="57150">
            <a:noFill/>
          </a:ln>
        </p:spPr>
        <p:txBody>
          <a:bodyPr lIns="60210" tIns="30104" rIns="60210" bIns="30104" anchor="t" anchorCtr="0">
            <a:spAutoFit/>
          </a:bodyPr>
          <a:p>
            <a:pPr defTabSz="603250">
              <a:lnSpc>
                <a:spcPct val="95000"/>
              </a:lnSpc>
            </a:pPr>
            <a:r>
              <a:rPr lang="en-US" altLang="zh-CN" sz="3100" dirty="0">
                <a:latin typeface="Times New Roman" panose="02020603050405020304" pitchFamily="18" charset="0"/>
                <a:ea typeface="宋体" panose="02010600030101010101" pitchFamily="2" charset="-122"/>
              </a:rPr>
              <a:t>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.</a:t>
            </a:r>
            <a:endParaRPr lang="en-US" altLang="zh-CN" sz="3100" dirty="0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defTabSz="603250">
              <a:lnSpc>
                <a:spcPct val="95000"/>
              </a:lnSpc>
            </a:pPr>
            <a:endParaRPr lang="en-US" altLang="zh-CN" sz="3100" dirty="0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defTabSz="603250">
              <a:lnSpc>
                <a:spcPct val="95000"/>
              </a:lnSpc>
            </a:pPr>
            <a:r>
              <a:rPr lang="en-US" altLang="zh-CN" sz="3100" dirty="0">
                <a:latin typeface="Times New Roman" panose="02020603050405020304" pitchFamily="18" charset="0"/>
                <a:ea typeface="宋体" panose="02010600030101010101" pitchFamily="2" charset="-122"/>
              </a:rPr>
              <a:t>YyyyyyyyyyyyyyyyyyyyyyyyyyyyyyyyyyyyyyyyyyyyyyyyyyyyyyyyyyyyyyyyyyyyyyyyyyyyyyyyyyyyyyyyyyyyyyyyyyyyyyyyyyyyyyyyyyyyyyyyyyyyyyyyyyyyyyyyyyyyyyyyyyyyyyyyyyyyyyyYyyyyyyyyyyyyyyyyyyyyyyyyyyyyyyyyyyyyyyyyyyyyyyyyyyyyyyyyyyyyyy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.</a:t>
            </a:r>
            <a:endParaRPr lang="en-US" altLang="zh-CN" sz="3100" dirty="0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defTabSz="603250">
              <a:lnSpc>
                <a:spcPct val="95000"/>
              </a:lnSpc>
            </a:pPr>
            <a:endParaRPr lang="en-US" altLang="zh-CN" sz="3100" dirty="0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defTabSz="603250">
              <a:lnSpc>
                <a:spcPct val="95000"/>
              </a:lnSpc>
            </a:pPr>
            <a:endParaRPr lang="en-US" altLang="zh-CN" sz="3100" b="1" dirty="0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defTabSz="603250"/>
            <a:endParaRPr lang="en-US" altLang="zh-CN" sz="2400" dirty="0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2050" name="AutoShape 50"/>
          <p:cNvSpPr/>
          <p:nvPr/>
        </p:nvSpPr>
        <p:spPr>
          <a:xfrm>
            <a:off x="16521113" y="9840913"/>
            <a:ext cx="15244762" cy="30834012"/>
          </a:xfrm>
          <a:prstGeom prst="roundRect">
            <a:avLst>
              <a:gd name="adj" fmla="val 7000"/>
            </a:avLst>
          </a:prstGeom>
          <a:solidFill>
            <a:schemeClr val="bg1"/>
          </a:solidFill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none" lIns="157515" tIns="78757" rIns="157515" bIns="78757" anchor="ctr" anchorCtr="0"/>
          <a:p>
            <a:endParaRPr lang="en-US" altLang="zh-CN" sz="8500" dirty="0">
              <a:latin typeface="Calibri" panose="020F0502020204030204" charset="0"/>
              <a:ea typeface="宋体" panose="02010600030101010101" pitchFamily="2" charset="-122"/>
            </a:endParaRPr>
          </a:p>
        </p:txBody>
      </p:sp>
      <p:sp>
        <p:nvSpPr>
          <p:cNvPr id="2067" name="Text Box 43"/>
          <p:cNvSpPr txBox="1"/>
          <p:nvPr/>
        </p:nvSpPr>
        <p:spPr>
          <a:xfrm>
            <a:off x="19151600" y="10207625"/>
            <a:ext cx="9194800" cy="1398588"/>
          </a:xfrm>
          <a:prstGeom prst="rect">
            <a:avLst/>
          </a:prstGeom>
          <a:noFill/>
          <a:ln w="9525">
            <a:noFill/>
          </a:ln>
        </p:spPr>
        <p:txBody>
          <a:bodyPr lIns="90004" tIns="45001" rIns="90004" bIns="45001" anchor="t" anchorCtr="0">
            <a:spAutoFit/>
          </a:bodyPr>
          <a:p>
            <a:pPr algn="ctr">
              <a:spcBef>
                <a:spcPct val="50000"/>
              </a:spcBef>
            </a:pPr>
            <a:r>
              <a:rPr lang="zh-CN" altLang="en-US" sz="8500" b="1" dirty="0">
                <a:latin typeface="Calibri" panose="020F0502020204030204" charset="0"/>
                <a:ea typeface="宋体" panose="02010600030101010101" pitchFamily="2" charset="-122"/>
              </a:rPr>
              <a:t>实验成果 </a:t>
            </a:r>
            <a:r>
              <a:rPr lang="en-US" altLang="zh-CN" sz="8500" b="1" dirty="0">
                <a:latin typeface="Calibri" panose="020F0502020204030204" charset="0"/>
                <a:ea typeface="宋体" panose="02010600030101010101" pitchFamily="2" charset="-122"/>
              </a:rPr>
              <a:t>Results</a:t>
            </a:r>
            <a:endParaRPr lang="en-US" altLang="zh-CN" sz="8500" b="1" dirty="0">
              <a:latin typeface="Calibri" panose="020F0502020204030204" charset="0"/>
              <a:ea typeface="宋体" panose="02010600030101010101" pitchFamily="2" charset="-122"/>
            </a:endParaRPr>
          </a:p>
        </p:txBody>
      </p:sp>
      <p:sp>
        <p:nvSpPr>
          <p:cNvPr id="2064" name="Text Box 39"/>
          <p:cNvSpPr txBox="1"/>
          <p:nvPr/>
        </p:nvSpPr>
        <p:spPr>
          <a:xfrm>
            <a:off x="16924338" y="11830050"/>
            <a:ext cx="14130337" cy="8116888"/>
          </a:xfrm>
          <a:prstGeom prst="rect">
            <a:avLst/>
          </a:prstGeom>
          <a:noFill/>
          <a:ln w="57150">
            <a:noFill/>
          </a:ln>
        </p:spPr>
        <p:txBody>
          <a:bodyPr lIns="60210" tIns="30104" rIns="60210" bIns="30104" anchor="t" anchorCtr="0">
            <a:spAutoFit/>
          </a:bodyPr>
          <a:p>
            <a:pPr defTabSz="603250">
              <a:lnSpc>
                <a:spcPct val="95000"/>
              </a:lnSpc>
            </a:pPr>
            <a:r>
              <a:rPr lang="en-US" altLang="zh-CN" sz="3100" dirty="0">
                <a:latin typeface="Times New Roman" panose="02020603050405020304" pitchFamily="18" charset="0"/>
                <a:ea typeface="宋体" panose="02010600030101010101" pitchFamily="2" charset="-122"/>
              </a:rPr>
              <a:t>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</a:t>
            </a:r>
            <a:endParaRPr lang="en-US" altLang="zh-CN" sz="3100" dirty="0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defTabSz="603250">
              <a:lnSpc>
                <a:spcPct val="95000"/>
              </a:lnSpc>
            </a:pPr>
            <a:endParaRPr lang="en-US" altLang="zh-CN" sz="3100" dirty="0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defTabSz="603250">
              <a:lnSpc>
                <a:spcPct val="95000"/>
              </a:lnSpc>
            </a:pPr>
            <a:r>
              <a:rPr lang="en-US" altLang="zh-CN" sz="3100" dirty="0">
                <a:latin typeface="Times New Roman" panose="02020603050405020304" pitchFamily="18" charset="0"/>
                <a:ea typeface="宋体" panose="02010600030101010101" pitchFamily="2" charset="-122"/>
              </a:rPr>
              <a:t>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</a:t>
            </a:r>
            <a:endParaRPr lang="en-US" altLang="zh-CN" sz="3100" b="1" dirty="0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defTabSz="603250">
              <a:lnSpc>
                <a:spcPct val="95000"/>
              </a:lnSpc>
            </a:pPr>
            <a:endParaRPr lang="en-US" altLang="zh-CN" sz="2400" dirty="0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2057" name="Text Box 19"/>
          <p:cNvSpPr txBox="1"/>
          <p:nvPr/>
        </p:nvSpPr>
        <p:spPr>
          <a:xfrm>
            <a:off x="17370425" y="21164550"/>
            <a:ext cx="6132513" cy="1076325"/>
          </a:xfrm>
          <a:prstGeom prst="rect">
            <a:avLst/>
          </a:prstGeom>
          <a:noFill/>
          <a:ln w="9525">
            <a:noFill/>
          </a:ln>
        </p:spPr>
        <p:txBody>
          <a:bodyPr lIns="90004" tIns="45001" rIns="90004" bIns="45001" anchor="t" anchorCtr="0">
            <a:spAutoFit/>
          </a:bodyPr>
          <a:p>
            <a:pPr>
              <a:spcBef>
                <a:spcPct val="50000"/>
              </a:spcBef>
            </a:pPr>
            <a:r>
              <a:rPr lang="zh-CN" altLang="en-US" sz="6400" b="1" i="1" dirty="0">
                <a:latin typeface="Calibri" panose="020F0502020204030204" charset="0"/>
                <a:ea typeface="宋体" panose="02010600030101010101" pitchFamily="2" charset="-122"/>
              </a:rPr>
              <a:t>插图 </a:t>
            </a:r>
            <a:r>
              <a:rPr lang="en-US" altLang="zh-CN" sz="6400" b="1" i="1" dirty="0">
                <a:latin typeface="Calibri" panose="020F0502020204030204" charset="0"/>
                <a:ea typeface="宋体" panose="02010600030101010101" pitchFamily="2" charset="-122"/>
              </a:rPr>
              <a:t>Figure #1</a:t>
            </a:r>
            <a:endParaRPr lang="en-US" altLang="zh-CN" sz="6400" b="1" i="1" dirty="0">
              <a:latin typeface="Calibri" panose="020F0502020204030204" charset="0"/>
              <a:ea typeface="宋体" panose="02010600030101010101" pitchFamily="2" charset="-122"/>
            </a:endParaRPr>
          </a:p>
        </p:txBody>
      </p:sp>
      <p:sp>
        <p:nvSpPr>
          <p:cNvPr id="2061" name="Rectangle 35"/>
          <p:cNvSpPr/>
          <p:nvPr/>
        </p:nvSpPr>
        <p:spPr>
          <a:xfrm>
            <a:off x="17152938" y="22648863"/>
            <a:ext cx="6750050" cy="5151437"/>
          </a:xfrm>
          <a:prstGeom prst="rect">
            <a:avLst/>
          </a:prstGeom>
          <a:solidFill>
            <a:schemeClr val="bg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lIns="90004" tIns="45001" rIns="90004" bIns="45001" anchor="ctr" anchorCtr="0"/>
          <a:p>
            <a:pPr algn="ctr" defTabSz="898525"/>
            <a:r>
              <a:rPr lang="zh-CN" altLang="en-US" sz="4300" dirty="0">
                <a:latin typeface="Times New Roman" panose="02020603050405020304" pitchFamily="18" charset="0"/>
                <a:ea typeface="宋体" panose="02010600030101010101" pitchFamily="2" charset="-122"/>
              </a:rPr>
              <a:t>图表或图片</a:t>
            </a:r>
            <a:endParaRPr lang="en-US" altLang="zh-CN" sz="4300" dirty="0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algn="ctr" defTabSz="898525"/>
            <a:r>
              <a:rPr lang="en-US" altLang="zh-CN" sz="4300" dirty="0">
                <a:latin typeface="Times New Roman" panose="02020603050405020304" pitchFamily="18" charset="0"/>
                <a:ea typeface="宋体" panose="02010600030101010101" pitchFamily="2" charset="-122"/>
              </a:rPr>
              <a:t>CHART or PICTURE</a:t>
            </a:r>
            <a:endParaRPr lang="en-US" altLang="zh-CN" sz="4300" dirty="0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2058" name="Text Box 25"/>
          <p:cNvSpPr txBox="1"/>
          <p:nvPr/>
        </p:nvSpPr>
        <p:spPr>
          <a:xfrm>
            <a:off x="24815800" y="21129625"/>
            <a:ext cx="6132513" cy="1074738"/>
          </a:xfrm>
          <a:prstGeom prst="rect">
            <a:avLst/>
          </a:prstGeom>
          <a:noFill/>
          <a:ln w="9525">
            <a:noFill/>
          </a:ln>
        </p:spPr>
        <p:txBody>
          <a:bodyPr lIns="90004" tIns="45001" rIns="90004" bIns="45001" anchor="t" anchorCtr="0">
            <a:spAutoFit/>
          </a:bodyPr>
          <a:p>
            <a:pPr algn="ctr">
              <a:spcBef>
                <a:spcPct val="50000"/>
              </a:spcBef>
            </a:pPr>
            <a:r>
              <a:rPr lang="zh-CN" altLang="en-US" sz="6400" b="1" i="1" dirty="0">
                <a:latin typeface="Calibri" panose="020F0502020204030204" charset="0"/>
                <a:ea typeface="宋体" panose="02010600030101010101" pitchFamily="2" charset="-122"/>
              </a:rPr>
              <a:t>插图 </a:t>
            </a:r>
            <a:r>
              <a:rPr lang="en-US" altLang="zh-CN" sz="6400" b="1" i="1" dirty="0">
                <a:latin typeface="Calibri" panose="020F0502020204030204" charset="0"/>
                <a:ea typeface="宋体" panose="02010600030101010101" pitchFamily="2" charset="-122"/>
              </a:rPr>
              <a:t>Figure #2</a:t>
            </a:r>
            <a:endParaRPr lang="en-US" altLang="zh-CN" sz="6400" b="1" i="1" dirty="0">
              <a:latin typeface="Calibri" panose="020F0502020204030204" charset="0"/>
              <a:ea typeface="宋体" panose="02010600030101010101" pitchFamily="2" charset="-122"/>
            </a:endParaRPr>
          </a:p>
        </p:txBody>
      </p:sp>
      <p:sp>
        <p:nvSpPr>
          <p:cNvPr id="2059" name="AutoShape 26"/>
          <p:cNvSpPr/>
          <p:nvPr/>
        </p:nvSpPr>
        <p:spPr>
          <a:xfrm>
            <a:off x="24841200" y="22721888"/>
            <a:ext cx="6188075" cy="5116512"/>
          </a:xfrm>
          <a:prstGeom prst="flowChartOr">
            <a:avLst/>
          </a:prstGeom>
          <a:solidFill>
            <a:schemeClr val="bg1"/>
          </a:solidFill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none" lIns="157515" tIns="78757" rIns="157515" bIns="78757" anchor="ctr" anchorCtr="0"/>
          <a:p>
            <a:endParaRPr lang="en-US" altLang="zh-CN" sz="8500" dirty="0">
              <a:latin typeface="Calibri" panose="020F0502020204030204" charset="0"/>
              <a:ea typeface="宋体" panose="02010600030101010101" pitchFamily="2" charset="-122"/>
            </a:endParaRPr>
          </a:p>
        </p:txBody>
      </p:sp>
      <p:sp>
        <p:nvSpPr>
          <p:cNvPr id="2054" name="Text Box 11"/>
          <p:cNvSpPr txBox="1"/>
          <p:nvPr/>
        </p:nvSpPr>
        <p:spPr>
          <a:xfrm>
            <a:off x="17068800" y="29825950"/>
            <a:ext cx="13309600" cy="1398588"/>
          </a:xfrm>
          <a:prstGeom prst="rect">
            <a:avLst/>
          </a:prstGeom>
          <a:noFill/>
          <a:ln w="9525">
            <a:noFill/>
          </a:ln>
        </p:spPr>
        <p:txBody>
          <a:bodyPr lIns="90004" tIns="45001" rIns="90004" bIns="45001" anchor="t" anchorCtr="0">
            <a:spAutoFit/>
          </a:bodyPr>
          <a:p>
            <a:pPr algn="ctr">
              <a:spcBef>
                <a:spcPct val="50000"/>
              </a:spcBef>
            </a:pPr>
            <a:r>
              <a:rPr lang="zh-CN" altLang="en-US" sz="8500" b="1" dirty="0">
                <a:latin typeface="Calibri" panose="020F0502020204030204" charset="0"/>
                <a:ea typeface="宋体" panose="02010600030101010101" pitchFamily="2" charset="-122"/>
              </a:rPr>
              <a:t>实验结论 </a:t>
            </a:r>
            <a:r>
              <a:rPr lang="en-US" altLang="zh-CN" sz="8500" b="1" dirty="0">
                <a:latin typeface="Calibri" panose="020F0502020204030204" charset="0"/>
                <a:ea typeface="宋体" panose="02010600030101010101" pitchFamily="2" charset="-122"/>
              </a:rPr>
              <a:t>Conclusions</a:t>
            </a:r>
            <a:endParaRPr lang="en-US" altLang="zh-CN" sz="8500" b="1" dirty="0">
              <a:latin typeface="Calibri" panose="020F0502020204030204" charset="0"/>
              <a:ea typeface="宋体" panose="02010600030101010101" pitchFamily="2" charset="-122"/>
            </a:endParaRPr>
          </a:p>
        </p:txBody>
      </p:sp>
      <p:sp>
        <p:nvSpPr>
          <p:cNvPr id="2065" name="Text Box 40"/>
          <p:cNvSpPr txBox="1"/>
          <p:nvPr/>
        </p:nvSpPr>
        <p:spPr>
          <a:xfrm>
            <a:off x="16895763" y="31513463"/>
            <a:ext cx="14298612" cy="4564062"/>
          </a:xfrm>
          <a:prstGeom prst="rect">
            <a:avLst/>
          </a:prstGeom>
          <a:noFill/>
          <a:ln w="57150">
            <a:noFill/>
          </a:ln>
        </p:spPr>
        <p:txBody>
          <a:bodyPr lIns="60210" tIns="30104" rIns="60210" bIns="30104" anchor="t" anchorCtr="0">
            <a:spAutoFit/>
          </a:bodyPr>
          <a:p>
            <a:pPr defTabSz="603250">
              <a:lnSpc>
                <a:spcPct val="95000"/>
              </a:lnSpc>
            </a:pPr>
            <a:r>
              <a:rPr lang="en-US" altLang="zh-CN" sz="2800" dirty="0">
                <a:latin typeface="Times New Roman" panose="02020603050405020304" pitchFamily="18" charset="0"/>
                <a:ea typeface="宋体" panose="02010600030101010101" pitchFamily="2" charset="-122"/>
              </a:rPr>
              <a:t>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</a:t>
            </a:r>
            <a:endParaRPr lang="en-US" altLang="zh-CN" sz="2800" dirty="0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defTabSz="603250">
              <a:lnSpc>
                <a:spcPct val="95000"/>
              </a:lnSpc>
            </a:pPr>
            <a:endParaRPr lang="en-US" altLang="zh-CN" sz="2800" dirty="0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defTabSz="603250">
              <a:lnSpc>
                <a:spcPct val="95000"/>
              </a:lnSpc>
            </a:pPr>
            <a:r>
              <a:rPr lang="en-US" altLang="zh-CN" sz="2800" dirty="0">
                <a:latin typeface="Times New Roman" panose="02020603050405020304" pitchFamily="18" charset="0"/>
                <a:ea typeface="宋体" panose="02010600030101010101" pitchFamily="2" charset="-122"/>
              </a:rPr>
              <a:t>xxxxxxxxxxxxxxxxxxxxxxxxxxxxxxxxxxxxxxxxxxxxxxxxxxxxxxxxxxxxxxxxxxxxxxxxxxxxxxxxxxxxxxxxxxxxxxxxxxxxxxxxxxxxxxxxxxxxxxxxxxxxxxxxxxxxxxxxxxxxxxxxxxxxxxxxxxxxxxxxxxxxxxxxxxxxxxxxxxxxxxxxxxxxxxxxxxxxxxxxxxxxxxxxxxxxxxxxxxxxxxxxxxxxxxxxxxxxx</a:t>
            </a:r>
            <a:endParaRPr lang="en-US" altLang="zh-CN" sz="1900" dirty="0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2060" name="Text Box 27"/>
          <p:cNvSpPr txBox="1"/>
          <p:nvPr/>
        </p:nvSpPr>
        <p:spPr>
          <a:xfrm>
            <a:off x="20854988" y="36590288"/>
            <a:ext cx="8497887" cy="1074737"/>
          </a:xfrm>
          <a:prstGeom prst="rect">
            <a:avLst/>
          </a:prstGeom>
          <a:noFill/>
          <a:ln w="9525">
            <a:noFill/>
          </a:ln>
        </p:spPr>
        <p:txBody>
          <a:bodyPr lIns="90004" tIns="45001" rIns="90004" bIns="45001" anchor="t" anchorCtr="0">
            <a:spAutoFit/>
          </a:bodyPr>
          <a:p>
            <a:pPr>
              <a:spcBef>
                <a:spcPct val="50000"/>
              </a:spcBef>
            </a:pPr>
            <a:r>
              <a:rPr lang="zh-CN" altLang="en-US" sz="6400" dirty="0">
                <a:latin typeface="Calibri" panose="020F0502020204030204" charset="0"/>
                <a:ea typeface="宋体" panose="02010600030101010101" pitchFamily="2" charset="-122"/>
              </a:rPr>
              <a:t>相关介绍</a:t>
            </a:r>
            <a:r>
              <a:rPr lang="en-US" altLang="zh-CN" sz="6400" dirty="0">
                <a:latin typeface="Calibri" panose="020F0502020204030204" charset="0"/>
                <a:ea typeface="宋体" panose="02010600030101010101" pitchFamily="2" charset="-122"/>
              </a:rPr>
              <a:t>Bibliography</a:t>
            </a:r>
            <a:endParaRPr lang="en-US" altLang="zh-CN" sz="6400" dirty="0">
              <a:latin typeface="Calibri" panose="020F0502020204030204" charset="0"/>
              <a:ea typeface="宋体" panose="02010600030101010101" pitchFamily="2" charset="-122"/>
            </a:endParaRPr>
          </a:p>
        </p:txBody>
      </p:sp>
      <p:sp>
        <p:nvSpPr>
          <p:cNvPr id="2063" name="Text Box 38"/>
          <p:cNvSpPr txBox="1"/>
          <p:nvPr/>
        </p:nvSpPr>
        <p:spPr>
          <a:xfrm>
            <a:off x="17408525" y="37617400"/>
            <a:ext cx="13646150" cy="3332163"/>
          </a:xfrm>
          <a:prstGeom prst="rect">
            <a:avLst/>
          </a:prstGeom>
          <a:noFill/>
          <a:ln w="57150">
            <a:noFill/>
          </a:ln>
        </p:spPr>
        <p:txBody>
          <a:bodyPr lIns="60210" tIns="30104" rIns="60210" bIns="30104" anchor="t" anchorCtr="0">
            <a:spAutoFit/>
          </a:bodyPr>
          <a:p>
            <a:pPr marL="335280" indent="-335280" defTabSz="603250">
              <a:lnSpc>
                <a:spcPct val="95000"/>
              </a:lnSpc>
              <a:buNone/>
            </a:pPr>
            <a:endParaRPr lang="en-US" altLang="zh-CN" sz="2800" b="1" u="sng" dirty="0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marL="335280" indent="-335280" defTabSz="603250">
              <a:lnSpc>
                <a:spcPct val="95000"/>
              </a:lnSpc>
              <a:buAutoNum type="arabicPeriod"/>
            </a:pPr>
            <a:r>
              <a:rPr lang="en-US" altLang="zh-CN" sz="2800" b="1" dirty="0">
                <a:latin typeface="Times New Roman" panose="02020603050405020304" pitchFamily="18" charset="0"/>
                <a:ea typeface="宋体" panose="02010600030101010101" pitchFamily="2" charset="-122"/>
              </a:rPr>
              <a:t>Xxxxxxxxxxxxxxxxxxxxxxxxxxxxxxxxxxxxxxxxxxxxxxxxxxxxxxxxxxxxxxxxxxxxxxxxxxxxxxxxxxxxxxxxxxx</a:t>
            </a:r>
            <a:endParaRPr lang="en-US" altLang="zh-CN" sz="2800" b="1" dirty="0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marL="335280" indent="-335280" defTabSz="603250">
              <a:lnSpc>
                <a:spcPct val="95000"/>
              </a:lnSpc>
              <a:buAutoNum type="arabicPeriod"/>
            </a:pPr>
            <a:r>
              <a:rPr lang="en-US" altLang="zh-CN" sz="2800" b="1" dirty="0">
                <a:latin typeface="Times New Roman" panose="02020603050405020304" pitchFamily="18" charset="0"/>
                <a:ea typeface="宋体" panose="02010600030101010101" pitchFamily="2" charset="-122"/>
              </a:rPr>
              <a:t>Xxxxxxxxxxxxxxxxxxxxxxxxxxxxxxxxxxxxxxxxxxxxxxxxxxxxxxxxxxxxxxxxxxxxxxxxxxxxxxxxxxxxxxxxxxxx</a:t>
            </a:r>
            <a:endParaRPr lang="en-US" altLang="zh-CN" sz="2800" b="1" dirty="0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marL="335280" indent="-335280" defTabSz="603250">
              <a:lnSpc>
                <a:spcPct val="95000"/>
              </a:lnSpc>
              <a:buFont typeface="Symbol" panose="05050102010706020507" pitchFamily="18" charset="2"/>
              <a:buAutoNum type="arabicPeriod"/>
            </a:pPr>
            <a:r>
              <a:rPr lang="en-US" altLang="zh-CN" sz="2800" b="1" dirty="0">
                <a:latin typeface="Times New Roman" panose="02020603050405020304" pitchFamily="18" charset="0"/>
                <a:ea typeface="宋体" panose="02010600030101010101" pitchFamily="2" charset="-122"/>
              </a:rPr>
              <a:t>Xxxxxxxxxxxxxxxxxxxxxxxxxxxxxxxxxxxxxxxxxxxxxxxxxxxxxxxxxxxxxxxxxxxxxxxxxxxxxxxxxxxxxxxxxxxxxxxxxxxxxxxxxxxxxxxxxxxxxxx</a:t>
            </a:r>
            <a:endParaRPr lang="en-US" altLang="zh-CN" sz="2800" b="1" dirty="0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marL="335280" indent="-335280" defTabSz="603250">
              <a:lnSpc>
                <a:spcPct val="95000"/>
              </a:lnSpc>
              <a:buFont typeface="Symbol" panose="05050102010706020507" pitchFamily="18" charset="2"/>
              <a:buAutoNum type="arabicPeriod"/>
            </a:pPr>
            <a:endParaRPr lang="en-US" altLang="zh-CN" sz="2800" b="1" dirty="0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commondata" val="eyJoZGlkIjoiYWYyOGExNGIxNDMwOWZhZjQ1NDFmMTc0YjkyODljZGUifQ=="/>
</p:tagLst>
</file>

<file path=ppt/theme/theme1.xml><?xml version="1.0" encoding="utf-8"?>
<a:theme xmlns:a="http://schemas.openxmlformats.org/drawingml/2006/main" name="默认设计模板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6129</Words>
  <Application>WPS 演示</Application>
  <PresentationFormat/>
  <Paragraphs>59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0" baseType="lpstr">
      <vt:lpstr>Arial</vt:lpstr>
      <vt:lpstr>宋体</vt:lpstr>
      <vt:lpstr>Wingdings</vt:lpstr>
      <vt:lpstr>Calibri</vt:lpstr>
      <vt:lpstr>Times New Roman</vt:lpstr>
      <vt:lpstr>Symbol</vt:lpstr>
      <vt:lpstr>微软雅黑</vt:lpstr>
      <vt:lpstr>Arial Unicode MS</vt:lpstr>
      <vt:lpstr>默认设计模板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han lu</dc:creator>
  <cp:lastModifiedBy>星岛游民</cp:lastModifiedBy>
  <cp:revision>7</cp:revision>
  <dcterms:created xsi:type="dcterms:W3CDTF">2024-03-06T05:19:00Z</dcterms:created>
  <dcterms:modified xsi:type="dcterms:W3CDTF">2024-08-14T06:58:27Z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2052-12.1.0.16364</vt:lpwstr>
  </property>
  <property fmtid="{D5CDD505-2E9C-101B-9397-08002B2CF9AE}" pid="3" name="ICV">
    <vt:lpwstr>694522818FBF43A082402447E29FE74E_13</vt:lpwstr>
  </property>
</Properties>
</file>