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0" r:id="rId3"/>
  </p:sldMasterIdLst>
  <p:sldIdLst>
    <p:sldId id="257" r:id="rId4"/>
  </p:sldIdLst>
  <p:sldSz cx="30275530" cy="42803445"/>
  <p:notesSz cx="9144000" cy="6858000"/>
  <p:custDataLst>
    <p:tags r:id="rId8"/>
  </p:custDataLst>
  <p:defaultTextStyle>
    <a:defPPr>
      <a:defRPr lang="en-US"/>
    </a:defPPr>
    <a:lvl1pPr marL="0" algn="l" defTabSz="4005580" rtl="0" eaLnBrk="1" latinLnBrk="0" hangingPunct="1">
      <a:defRPr sz="7885" kern="1200">
        <a:solidFill>
          <a:schemeClr val="tx1"/>
        </a:solidFill>
        <a:latin typeface="+mn-lt"/>
        <a:ea typeface="+mn-ea"/>
        <a:cs typeface="+mn-cs"/>
      </a:defRPr>
    </a:lvl1pPr>
    <a:lvl2pPr marL="2002790" algn="l" defTabSz="4005580" rtl="0" eaLnBrk="1" latinLnBrk="0" hangingPunct="1">
      <a:defRPr sz="7885" kern="1200">
        <a:solidFill>
          <a:schemeClr val="tx1"/>
        </a:solidFill>
        <a:latin typeface="+mn-lt"/>
        <a:ea typeface="+mn-ea"/>
        <a:cs typeface="+mn-cs"/>
      </a:defRPr>
    </a:lvl2pPr>
    <a:lvl3pPr marL="4005580" algn="l" defTabSz="4005580" rtl="0" eaLnBrk="1" latinLnBrk="0" hangingPunct="1">
      <a:defRPr sz="7885" kern="1200">
        <a:solidFill>
          <a:schemeClr val="tx1"/>
        </a:solidFill>
        <a:latin typeface="+mn-lt"/>
        <a:ea typeface="+mn-ea"/>
        <a:cs typeface="+mn-cs"/>
      </a:defRPr>
    </a:lvl3pPr>
    <a:lvl4pPr marL="6008370" algn="l" defTabSz="4005580" rtl="0" eaLnBrk="1" latinLnBrk="0" hangingPunct="1">
      <a:defRPr sz="7885" kern="1200">
        <a:solidFill>
          <a:schemeClr val="tx1"/>
        </a:solidFill>
        <a:latin typeface="+mn-lt"/>
        <a:ea typeface="+mn-ea"/>
        <a:cs typeface="+mn-cs"/>
      </a:defRPr>
    </a:lvl4pPr>
    <a:lvl5pPr marL="8011160" algn="l" defTabSz="4005580" rtl="0" eaLnBrk="1" latinLnBrk="0" hangingPunct="1">
      <a:defRPr sz="7885" kern="1200">
        <a:solidFill>
          <a:schemeClr val="tx1"/>
        </a:solidFill>
        <a:latin typeface="+mn-lt"/>
        <a:ea typeface="+mn-ea"/>
        <a:cs typeface="+mn-cs"/>
      </a:defRPr>
    </a:lvl5pPr>
    <a:lvl6pPr marL="10013950" algn="l" defTabSz="4005580" rtl="0" eaLnBrk="1" latinLnBrk="0" hangingPunct="1">
      <a:defRPr sz="7885" kern="1200">
        <a:solidFill>
          <a:schemeClr val="tx1"/>
        </a:solidFill>
        <a:latin typeface="+mn-lt"/>
        <a:ea typeface="+mn-ea"/>
        <a:cs typeface="+mn-cs"/>
      </a:defRPr>
    </a:lvl6pPr>
    <a:lvl7pPr marL="12016740" algn="l" defTabSz="4005580" rtl="0" eaLnBrk="1" latinLnBrk="0" hangingPunct="1">
      <a:defRPr sz="7885" kern="1200">
        <a:solidFill>
          <a:schemeClr val="tx1"/>
        </a:solidFill>
        <a:latin typeface="+mn-lt"/>
        <a:ea typeface="+mn-ea"/>
        <a:cs typeface="+mn-cs"/>
      </a:defRPr>
    </a:lvl7pPr>
    <a:lvl8pPr marL="14019530" algn="l" defTabSz="4005580" rtl="0" eaLnBrk="1" latinLnBrk="0" hangingPunct="1">
      <a:defRPr sz="7885" kern="1200">
        <a:solidFill>
          <a:schemeClr val="tx1"/>
        </a:solidFill>
        <a:latin typeface="+mn-lt"/>
        <a:ea typeface="+mn-ea"/>
        <a:cs typeface="+mn-cs"/>
      </a:defRPr>
    </a:lvl8pPr>
    <a:lvl9pPr marL="16022320" algn="l" defTabSz="4005580" rtl="0" eaLnBrk="1" latinLnBrk="0" hangingPunct="1">
      <a:defRPr sz="7885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27285"/>
    <a:srgbClr val="C7172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82" autoAdjust="0"/>
    <p:restoredTop sz="94660"/>
  </p:normalViewPr>
  <p:slideViewPr>
    <p:cSldViewPr snapToGrid="0">
      <p:cViewPr varScale="1">
        <p:scale>
          <a:sx n="24" d="100"/>
          <a:sy n="24" d="100"/>
        </p:scale>
        <p:origin x="2544" y="1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gs" Target="tags/tag1.xml"/><Relationship Id="rId7" Type="http://schemas.openxmlformats.org/officeDocument/2006/relationships/tableStyles" Target="tableStyles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1.xml"/><Relationship Id="rId3" Type="http://schemas.openxmlformats.org/officeDocument/2006/relationships/slideMaster" Target="slideMasters/slideMaster2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784543" y="7018780"/>
            <a:ext cx="22707239" cy="14902244"/>
          </a:xfrm>
        </p:spPr>
        <p:txBody>
          <a:bodyPr anchor="b">
            <a:normAutofit/>
          </a:bodyPr>
          <a:lstStyle>
            <a:lvl1pPr algn="ctr">
              <a:defRPr sz="13515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784543" y="22482185"/>
            <a:ext cx="22707239" cy="10334465"/>
          </a:xfrm>
        </p:spPr>
        <p:txBody>
          <a:bodyPr>
            <a:normAutofit/>
          </a:bodyPr>
          <a:lstStyle>
            <a:lvl1pPr marL="0" indent="0" algn="ctr">
              <a:buNone/>
              <a:defRPr sz="5405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1029970" indent="0" algn="ctr">
              <a:buNone/>
              <a:defRPr sz="6310"/>
            </a:lvl2pPr>
            <a:lvl3pPr marL="2059940" indent="0" algn="ctr">
              <a:buNone/>
              <a:defRPr sz="5405"/>
            </a:lvl3pPr>
            <a:lvl4pPr marL="3089910" indent="0" algn="ctr">
              <a:buNone/>
              <a:defRPr sz="4505"/>
            </a:lvl4pPr>
            <a:lvl5pPr marL="4119880" indent="0" algn="ctr">
              <a:buNone/>
              <a:defRPr sz="4505"/>
            </a:lvl5pPr>
            <a:lvl6pPr marL="5149850" indent="0" algn="ctr">
              <a:buNone/>
              <a:defRPr sz="4505"/>
            </a:lvl6pPr>
            <a:lvl7pPr marL="6179820" indent="0" algn="ctr">
              <a:buNone/>
              <a:defRPr sz="4505"/>
            </a:lvl7pPr>
            <a:lvl8pPr marL="7210425" indent="0" algn="ctr">
              <a:buNone/>
              <a:defRPr sz="4505"/>
            </a:lvl8pPr>
            <a:lvl9pPr marL="8239760" indent="0" algn="ctr">
              <a:buNone/>
              <a:defRPr sz="4505"/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F3DB22-97C7-4DAB-A145-FBC5EDA97E9C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98118-76CD-4F2D-82BD-9FB86B274BF3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F3DB22-97C7-4DAB-A145-FBC5EDA97E9C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98118-76CD-4F2D-82BD-9FB86B274BF3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1666492" y="2249214"/>
            <a:ext cx="6528331" cy="3627467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081496" y="2249208"/>
            <a:ext cx="19206541" cy="36274674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F3DB22-97C7-4DAB-A145-FBC5EDA97E9C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98118-76CD-4F2D-82BD-9FB86B274BF3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70724" y="7005247"/>
            <a:ext cx="25734872" cy="14902243"/>
          </a:xfrm>
        </p:spPr>
        <p:txBody>
          <a:bodyPr anchor="b"/>
          <a:lstStyle>
            <a:lvl1pPr algn="ctr">
              <a:defRPr sz="1987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784540" y="22482177"/>
            <a:ext cx="22707240" cy="10334465"/>
          </a:xfrm>
        </p:spPr>
        <p:txBody>
          <a:bodyPr/>
          <a:lstStyle>
            <a:lvl1pPr marL="0" indent="0" algn="ctr">
              <a:buNone/>
              <a:defRPr sz="7945"/>
            </a:lvl1pPr>
            <a:lvl2pPr marL="1513840" indent="0" algn="ctr">
              <a:buNone/>
              <a:defRPr sz="6625"/>
            </a:lvl2pPr>
            <a:lvl3pPr marL="3027680" indent="0" algn="ctr">
              <a:buNone/>
              <a:defRPr sz="5960"/>
            </a:lvl3pPr>
            <a:lvl4pPr marL="4541520" indent="0" algn="ctr">
              <a:buNone/>
              <a:defRPr sz="5295"/>
            </a:lvl4pPr>
            <a:lvl5pPr marL="6054725" indent="0" algn="ctr">
              <a:buNone/>
              <a:defRPr sz="5295"/>
            </a:lvl5pPr>
            <a:lvl6pPr marL="7569200" indent="0" algn="ctr">
              <a:buNone/>
              <a:defRPr sz="5295"/>
            </a:lvl6pPr>
            <a:lvl7pPr marL="9083040" indent="0" algn="ctr">
              <a:buNone/>
              <a:defRPr sz="5295"/>
            </a:lvl7pPr>
            <a:lvl8pPr marL="10596880" indent="0" algn="ctr">
              <a:buNone/>
              <a:defRPr sz="5295"/>
            </a:lvl8pPr>
            <a:lvl9pPr marL="12110720" indent="0" algn="ctr">
              <a:buNone/>
              <a:defRPr sz="5295"/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F3DB22-97C7-4DAB-A145-FBC5EDA97E9C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98118-76CD-4F2D-82BD-9FB86B274BF3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F3DB22-97C7-4DAB-A145-FBC5EDA97E9C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98118-76CD-4F2D-82BD-9FB86B274BF3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65730" y="10671367"/>
            <a:ext cx="26113325" cy="17805403"/>
          </a:xfrm>
        </p:spPr>
        <p:txBody>
          <a:bodyPr anchor="b"/>
          <a:lstStyle>
            <a:lvl1pPr>
              <a:defRPr sz="1987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65730" y="28645216"/>
            <a:ext cx="26113325" cy="9363441"/>
          </a:xfrm>
        </p:spPr>
        <p:txBody>
          <a:bodyPr/>
          <a:lstStyle>
            <a:lvl1pPr marL="0" indent="0">
              <a:buNone/>
              <a:defRPr sz="7945">
                <a:solidFill>
                  <a:schemeClr val="tx1">
                    <a:tint val="82000"/>
                  </a:schemeClr>
                </a:solidFill>
              </a:defRPr>
            </a:lvl1pPr>
            <a:lvl2pPr marL="1513840" indent="0">
              <a:buNone/>
              <a:defRPr sz="6625">
                <a:solidFill>
                  <a:schemeClr val="tx1">
                    <a:tint val="82000"/>
                  </a:schemeClr>
                </a:solidFill>
              </a:defRPr>
            </a:lvl2pPr>
            <a:lvl3pPr marL="3027680" indent="0">
              <a:buNone/>
              <a:defRPr sz="5960">
                <a:solidFill>
                  <a:schemeClr val="tx1">
                    <a:tint val="82000"/>
                  </a:schemeClr>
                </a:solidFill>
              </a:defRPr>
            </a:lvl3pPr>
            <a:lvl4pPr marL="4541520" indent="0">
              <a:buNone/>
              <a:defRPr sz="5295">
                <a:solidFill>
                  <a:schemeClr val="tx1">
                    <a:tint val="82000"/>
                  </a:schemeClr>
                </a:solidFill>
              </a:defRPr>
            </a:lvl4pPr>
            <a:lvl5pPr marL="6054725" indent="0">
              <a:buNone/>
              <a:defRPr sz="5295">
                <a:solidFill>
                  <a:schemeClr val="tx1">
                    <a:tint val="82000"/>
                  </a:schemeClr>
                </a:solidFill>
              </a:defRPr>
            </a:lvl5pPr>
            <a:lvl6pPr marL="7569200" indent="0">
              <a:buNone/>
              <a:defRPr sz="5295">
                <a:solidFill>
                  <a:schemeClr val="tx1">
                    <a:tint val="82000"/>
                  </a:schemeClr>
                </a:solidFill>
              </a:defRPr>
            </a:lvl6pPr>
            <a:lvl7pPr marL="9083040" indent="0">
              <a:buNone/>
              <a:defRPr sz="5295">
                <a:solidFill>
                  <a:schemeClr val="tx1">
                    <a:tint val="82000"/>
                  </a:schemeClr>
                </a:solidFill>
              </a:defRPr>
            </a:lvl7pPr>
            <a:lvl8pPr marL="10596880" indent="0">
              <a:buNone/>
              <a:defRPr sz="5295">
                <a:solidFill>
                  <a:schemeClr val="tx1">
                    <a:tint val="82000"/>
                  </a:schemeClr>
                </a:solidFill>
              </a:defRPr>
            </a:lvl8pPr>
            <a:lvl9pPr marL="12110720" indent="0">
              <a:buNone/>
              <a:defRPr sz="5295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F3DB22-97C7-4DAB-A145-FBC5EDA97E9C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98118-76CD-4F2D-82BD-9FB86B274BF3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081497" y="11394668"/>
            <a:ext cx="12867435" cy="27158945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327387" y="11394668"/>
            <a:ext cx="12867435" cy="27158945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F3DB22-97C7-4DAB-A145-FBC5EDA97E9C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98118-76CD-4F2D-82BD-9FB86B274BF3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441" y="2278943"/>
            <a:ext cx="26113325" cy="8273522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5444" y="10493006"/>
            <a:ext cx="12808300" cy="5142459"/>
          </a:xfrm>
        </p:spPr>
        <p:txBody>
          <a:bodyPr anchor="b"/>
          <a:lstStyle>
            <a:lvl1pPr marL="0" indent="0">
              <a:buNone/>
              <a:defRPr sz="7945" b="1"/>
            </a:lvl1pPr>
            <a:lvl2pPr marL="1513840" indent="0">
              <a:buNone/>
              <a:defRPr sz="6625" b="1"/>
            </a:lvl2pPr>
            <a:lvl3pPr marL="3027680" indent="0">
              <a:buNone/>
              <a:defRPr sz="5960" b="1"/>
            </a:lvl3pPr>
            <a:lvl4pPr marL="4541520" indent="0">
              <a:buNone/>
              <a:defRPr sz="5295" b="1"/>
            </a:lvl4pPr>
            <a:lvl5pPr marL="6054725" indent="0">
              <a:buNone/>
              <a:defRPr sz="5295" b="1"/>
            </a:lvl5pPr>
            <a:lvl6pPr marL="7569200" indent="0">
              <a:buNone/>
              <a:defRPr sz="5295" b="1"/>
            </a:lvl6pPr>
            <a:lvl7pPr marL="9083040" indent="0">
              <a:buNone/>
              <a:defRPr sz="5295" b="1"/>
            </a:lvl7pPr>
            <a:lvl8pPr marL="10596880" indent="0">
              <a:buNone/>
              <a:defRPr sz="5295" b="1"/>
            </a:lvl8pPr>
            <a:lvl9pPr marL="12110720" indent="0">
              <a:buNone/>
              <a:defRPr sz="5295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085444" y="15635465"/>
            <a:ext cx="12808300" cy="22997414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5327389" y="10493006"/>
            <a:ext cx="12871379" cy="5142459"/>
          </a:xfrm>
        </p:spPr>
        <p:txBody>
          <a:bodyPr anchor="b"/>
          <a:lstStyle>
            <a:lvl1pPr marL="0" indent="0">
              <a:buNone/>
              <a:defRPr sz="7945" b="1"/>
            </a:lvl1pPr>
            <a:lvl2pPr marL="1513840" indent="0">
              <a:buNone/>
              <a:defRPr sz="6625" b="1"/>
            </a:lvl2pPr>
            <a:lvl3pPr marL="3027680" indent="0">
              <a:buNone/>
              <a:defRPr sz="5960" b="1"/>
            </a:lvl3pPr>
            <a:lvl4pPr marL="4541520" indent="0">
              <a:buNone/>
              <a:defRPr sz="5295" b="1"/>
            </a:lvl4pPr>
            <a:lvl5pPr marL="6054725" indent="0">
              <a:buNone/>
              <a:defRPr sz="5295" b="1"/>
            </a:lvl5pPr>
            <a:lvl6pPr marL="7569200" indent="0">
              <a:buNone/>
              <a:defRPr sz="5295" b="1"/>
            </a:lvl6pPr>
            <a:lvl7pPr marL="9083040" indent="0">
              <a:buNone/>
              <a:defRPr sz="5295" b="1"/>
            </a:lvl7pPr>
            <a:lvl8pPr marL="10596880" indent="0">
              <a:buNone/>
              <a:defRPr sz="5295" b="1"/>
            </a:lvl8pPr>
            <a:lvl9pPr marL="12110720" indent="0">
              <a:buNone/>
              <a:defRPr sz="5295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5327389" y="15635465"/>
            <a:ext cx="12871379" cy="22997414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F3DB22-97C7-4DAB-A145-FBC5EDA97E9C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98118-76CD-4F2D-82BD-9FB86B274BF3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F3DB22-97C7-4DAB-A145-FBC5EDA97E9C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98118-76CD-4F2D-82BD-9FB86B274BF3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F3DB22-97C7-4DAB-A145-FBC5EDA97E9C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98118-76CD-4F2D-82BD-9FB86B274BF3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441" y="2853621"/>
            <a:ext cx="9764901" cy="9987674"/>
          </a:xfrm>
        </p:spPr>
        <p:txBody>
          <a:bodyPr anchor="b"/>
          <a:lstStyle>
            <a:lvl1pPr>
              <a:defRPr sz="106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71379" y="6163039"/>
            <a:ext cx="15327387" cy="30418807"/>
          </a:xfrm>
        </p:spPr>
        <p:txBody>
          <a:bodyPr/>
          <a:lstStyle>
            <a:lvl1pPr>
              <a:defRPr sz="10600"/>
            </a:lvl1pPr>
            <a:lvl2pPr>
              <a:defRPr sz="9270"/>
            </a:lvl2pPr>
            <a:lvl3pPr>
              <a:defRPr sz="7945"/>
            </a:lvl3pPr>
            <a:lvl4pPr>
              <a:defRPr sz="6625"/>
            </a:lvl4pPr>
            <a:lvl5pPr>
              <a:defRPr sz="6625"/>
            </a:lvl5pPr>
            <a:lvl6pPr>
              <a:defRPr sz="6625"/>
            </a:lvl6pPr>
            <a:lvl7pPr>
              <a:defRPr sz="6625"/>
            </a:lvl7pPr>
            <a:lvl8pPr>
              <a:defRPr sz="6625"/>
            </a:lvl8pPr>
            <a:lvl9pPr>
              <a:defRPr sz="6625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5441" y="12841294"/>
            <a:ext cx="9764901" cy="23790087"/>
          </a:xfrm>
        </p:spPr>
        <p:txBody>
          <a:bodyPr/>
          <a:lstStyle>
            <a:lvl1pPr marL="0" indent="0">
              <a:buNone/>
              <a:defRPr sz="5295"/>
            </a:lvl1pPr>
            <a:lvl2pPr marL="1513840" indent="0">
              <a:buNone/>
              <a:defRPr sz="4635"/>
            </a:lvl2pPr>
            <a:lvl3pPr marL="3027680" indent="0">
              <a:buNone/>
              <a:defRPr sz="3975"/>
            </a:lvl3pPr>
            <a:lvl4pPr marL="4541520" indent="0">
              <a:buNone/>
              <a:defRPr sz="3310"/>
            </a:lvl4pPr>
            <a:lvl5pPr marL="6054725" indent="0">
              <a:buNone/>
              <a:defRPr sz="3310"/>
            </a:lvl5pPr>
            <a:lvl6pPr marL="7569200" indent="0">
              <a:buNone/>
              <a:defRPr sz="3310"/>
            </a:lvl6pPr>
            <a:lvl7pPr marL="9083040" indent="0">
              <a:buNone/>
              <a:defRPr sz="3310"/>
            </a:lvl7pPr>
            <a:lvl8pPr marL="10596880" indent="0">
              <a:buNone/>
              <a:defRPr sz="3310"/>
            </a:lvl8pPr>
            <a:lvl9pPr marL="12110720" indent="0">
              <a:buNone/>
              <a:defRPr sz="331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F3DB22-97C7-4DAB-A145-FBC5EDA97E9C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98118-76CD-4F2D-82BD-9FB86B274BF3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F3DB22-97C7-4DAB-A145-FBC5EDA97E9C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98118-76CD-4F2D-82BD-9FB86B274BF3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441" y="2853621"/>
            <a:ext cx="9764901" cy="9987674"/>
          </a:xfrm>
        </p:spPr>
        <p:txBody>
          <a:bodyPr anchor="b"/>
          <a:lstStyle>
            <a:lvl1pPr>
              <a:defRPr sz="106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871379" y="6163039"/>
            <a:ext cx="15327387" cy="30418807"/>
          </a:xfrm>
        </p:spPr>
        <p:txBody>
          <a:bodyPr anchor="t"/>
          <a:lstStyle>
            <a:lvl1pPr marL="0" indent="0">
              <a:buNone/>
              <a:defRPr sz="10600"/>
            </a:lvl1pPr>
            <a:lvl2pPr marL="1513840" indent="0">
              <a:buNone/>
              <a:defRPr sz="9270"/>
            </a:lvl2pPr>
            <a:lvl3pPr marL="3027680" indent="0">
              <a:buNone/>
              <a:defRPr sz="7945"/>
            </a:lvl3pPr>
            <a:lvl4pPr marL="4541520" indent="0">
              <a:buNone/>
              <a:defRPr sz="6625"/>
            </a:lvl4pPr>
            <a:lvl5pPr marL="6054725" indent="0">
              <a:buNone/>
              <a:defRPr sz="6625"/>
            </a:lvl5pPr>
            <a:lvl6pPr marL="7569200" indent="0">
              <a:buNone/>
              <a:defRPr sz="6625"/>
            </a:lvl6pPr>
            <a:lvl7pPr marL="9083040" indent="0">
              <a:buNone/>
              <a:defRPr sz="6625"/>
            </a:lvl7pPr>
            <a:lvl8pPr marL="10596880" indent="0">
              <a:buNone/>
              <a:defRPr sz="6625"/>
            </a:lvl8pPr>
            <a:lvl9pPr marL="12110720" indent="0">
              <a:buNone/>
              <a:defRPr sz="6625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5441" y="12841294"/>
            <a:ext cx="9764901" cy="23790087"/>
          </a:xfrm>
        </p:spPr>
        <p:txBody>
          <a:bodyPr/>
          <a:lstStyle>
            <a:lvl1pPr marL="0" indent="0">
              <a:buNone/>
              <a:defRPr sz="5295"/>
            </a:lvl1pPr>
            <a:lvl2pPr marL="1513840" indent="0">
              <a:buNone/>
              <a:defRPr sz="4635"/>
            </a:lvl2pPr>
            <a:lvl3pPr marL="3027680" indent="0">
              <a:buNone/>
              <a:defRPr sz="3975"/>
            </a:lvl3pPr>
            <a:lvl4pPr marL="4541520" indent="0">
              <a:buNone/>
              <a:defRPr sz="3310"/>
            </a:lvl4pPr>
            <a:lvl5pPr marL="6054725" indent="0">
              <a:buNone/>
              <a:defRPr sz="3310"/>
            </a:lvl5pPr>
            <a:lvl6pPr marL="7569200" indent="0">
              <a:buNone/>
              <a:defRPr sz="3310"/>
            </a:lvl6pPr>
            <a:lvl7pPr marL="9083040" indent="0">
              <a:buNone/>
              <a:defRPr sz="3310"/>
            </a:lvl7pPr>
            <a:lvl8pPr marL="10596880" indent="0">
              <a:buNone/>
              <a:defRPr sz="3310"/>
            </a:lvl8pPr>
            <a:lvl9pPr marL="12110720" indent="0">
              <a:buNone/>
              <a:defRPr sz="331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F3DB22-97C7-4DAB-A145-FBC5EDA97E9C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98118-76CD-4F2D-82BD-9FB86B274BF3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F3DB22-97C7-4DAB-A145-FBC5EDA97E9C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98118-76CD-4F2D-82BD-9FB86B274BF3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1666493" y="2278934"/>
            <a:ext cx="6528331" cy="36274679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081498" y="2278934"/>
            <a:ext cx="19206541" cy="36274679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F3DB22-97C7-4DAB-A145-FBC5EDA97E9C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98118-76CD-4F2D-82BD-9FB86B274BF3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65730" y="10688116"/>
            <a:ext cx="26113327" cy="17795861"/>
          </a:xfrm>
        </p:spPr>
        <p:txBody>
          <a:bodyPr anchor="b">
            <a:normAutofit/>
          </a:bodyPr>
          <a:lstStyle>
            <a:lvl1pPr>
              <a:defRPr sz="13515" b="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65730" y="28415340"/>
            <a:ext cx="26113327" cy="9363444"/>
          </a:xfrm>
        </p:spPr>
        <p:txBody>
          <a:bodyPr anchor="t">
            <a:normAutofit/>
          </a:bodyPr>
          <a:lstStyle>
            <a:lvl1pPr marL="0" indent="0">
              <a:buNone/>
              <a:defRPr sz="5405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1029970" indent="0">
              <a:buNone/>
              <a:defRPr sz="4055">
                <a:solidFill>
                  <a:schemeClr val="tx1">
                    <a:tint val="75000"/>
                  </a:schemeClr>
                </a:solidFill>
              </a:defRPr>
            </a:lvl2pPr>
            <a:lvl3pPr marL="2059940" indent="0">
              <a:buNone/>
              <a:defRPr sz="3605">
                <a:solidFill>
                  <a:schemeClr val="tx1">
                    <a:tint val="75000"/>
                  </a:schemeClr>
                </a:solidFill>
              </a:defRPr>
            </a:lvl3pPr>
            <a:lvl4pPr marL="3089910" indent="0">
              <a:buNone/>
              <a:defRPr sz="3155">
                <a:solidFill>
                  <a:schemeClr val="tx1">
                    <a:tint val="75000"/>
                  </a:schemeClr>
                </a:solidFill>
              </a:defRPr>
            </a:lvl4pPr>
            <a:lvl5pPr marL="4119880" indent="0">
              <a:buNone/>
              <a:defRPr sz="3155">
                <a:solidFill>
                  <a:schemeClr val="tx1">
                    <a:tint val="75000"/>
                  </a:schemeClr>
                </a:solidFill>
              </a:defRPr>
            </a:lvl5pPr>
            <a:lvl6pPr marL="5149850" indent="0">
              <a:buNone/>
              <a:defRPr sz="3155">
                <a:solidFill>
                  <a:schemeClr val="tx1">
                    <a:tint val="75000"/>
                  </a:schemeClr>
                </a:solidFill>
              </a:defRPr>
            </a:lvl6pPr>
            <a:lvl7pPr marL="6179820" indent="0">
              <a:buNone/>
              <a:defRPr sz="3155">
                <a:solidFill>
                  <a:schemeClr val="tx1">
                    <a:tint val="75000"/>
                  </a:schemeClr>
                </a:solidFill>
              </a:defRPr>
            </a:lvl7pPr>
            <a:lvl8pPr marL="7210425" indent="0">
              <a:buNone/>
              <a:defRPr sz="3155">
                <a:solidFill>
                  <a:schemeClr val="tx1">
                    <a:tint val="75000"/>
                  </a:schemeClr>
                </a:solidFill>
              </a:defRPr>
            </a:lvl8pPr>
            <a:lvl9pPr marL="8239760" indent="0">
              <a:buNone/>
              <a:defRPr sz="3155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F3DB22-97C7-4DAB-A145-FBC5EDA97E9C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98118-76CD-4F2D-82BD-9FB86B274BF3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098700" y="11414496"/>
            <a:ext cx="12867436" cy="27158940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327389" y="11414496"/>
            <a:ext cx="12867436" cy="27158940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F3DB22-97C7-4DAB-A145-FBC5EDA97E9C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98118-76CD-4F2D-82BD-9FB86B274BF3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98710" y="10497299"/>
            <a:ext cx="12804362" cy="515361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5405" b="1"/>
            </a:lvl1pPr>
            <a:lvl2pPr marL="1029970" indent="0">
              <a:buNone/>
              <a:defRPr sz="4505" b="1"/>
            </a:lvl2pPr>
            <a:lvl3pPr marL="2059940" indent="0">
              <a:buNone/>
              <a:defRPr sz="4055" b="1"/>
            </a:lvl3pPr>
            <a:lvl4pPr marL="3089910" indent="0">
              <a:buNone/>
              <a:defRPr sz="3605" b="1"/>
            </a:lvl4pPr>
            <a:lvl5pPr marL="4119880" indent="0">
              <a:buNone/>
              <a:defRPr sz="3605" b="1"/>
            </a:lvl5pPr>
            <a:lvl6pPr marL="5149850" indent="0">
              <a:buNone/>
              <a:defRPr sz="3605" b="1"/>
            </a:lvl6pPr>
            <a:lvl7pPr marL="6179820" indent="0">
              <a:buNone/>
              <a:defRPr sz="3605" b="1"/>
            </a:lvl7pPr>
            <a:lvl8pPr marL="7210425" indent="0">
              <a:buNone/>
              <a:defRPr sz="3605" b="1"/>
            </a:lvl8pPr>
            <a:lvl9pPr marL="8239760" indent="0">
              <a:buNone/>
              <a:defRPr sz="3605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098710" y="15650922"/>
            <a:ext cx="12804362" cy="22972055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5327399" y="10497305"/>
            <a:ext cx="12867440" cy="5153606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5405" b="1"/>
            </a:lvl1pPr>
            <a:lvl2pPr marL="1029970" indent="0">
              <a:buNone/>
              <a:defRPr sz="4505" b="1"/>
            </a:lvl2pPr>
            <a:lvl3pPr marL="2059940" indent="0">
              <a:buNone/>
              <a:defRPr sz="4055" b="1"/>
            </a:lvl3pPr>
            <a:lvl4pPr marL="3089910" indent="0">
              <a:buNone/>
              <a:defRPr sz="3605" b="1"/>
            </a:lvl4pPr>
            <a:lvl5pPr marL="4119880" indent="0">
              <a:buNone/>
              <a:defRPr sz="3605" b="1"/>
            </a:lvl5pPr>
            <a:lvl6pPr marL="5149850" indent="0">
              <a:buNone/>
              <a:defRPr sz="3605" b="1"/>
            </a:lvl6pPr>
            <a:lvl7pPr marL="6179820" indent="0">
              <a:buNone/>
              <a:defRPr sz="3605" b="1"/>
            </a:lvl7pPr>
            <a:lvl8pPr marL="7210425" indent="0">
              <a:buNone/>
              <a:defRPr sz="3605" b="1"/>
            </a:lvl8pPr>
            <a:lvl9pPr marL="8239760" indent="0">
              <a:buNone/>
              <a:defRPr sz="3605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5327399" y="15650922"/>
            <a:ext cx="12867440" cy="22972055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F3DB22-97C7-4DAB-A145-FBC5EDA97E9C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98118-76CD-4F2D-82BD-9FB86B274BF3}" type="slidenum">
              <a:rPr lang="zh-CN" altLang="en-US" smtClean="0"/>
            </a:fld>
            <a:endParaRPr lang="zh-CN" alt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F3DB22-97C7-4DAB-A145-FBC5EDA97E9C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98118-76CD-4F2D-82BD-9FB86B274BF3}" type="slidenum">
              <a:rPr lang="zh-CN" altLang="en-US" smtClean="0"/>
            </a:fld>
            <a:endParaRPr lang="zh-CN" alt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F3DB22-97C7-4DAB-A145-FBC5EDA97E9C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98118-76CD-4F2D-82BD-9FB86B274BF3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9074" y="2853627"/>
            <a:ext cx="9764112" cy="9987656"/>
          </a:xfrm>
        </p:spPr>
        <p:txBody>
          <a:bodyPr anchor="b">
            <a:normAutofit/>
          </a:bodyPr>
          <a:lstStyle>
            <a:lvl1pPr>
              <a:defRPr sz="7210" b="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67436" y="6182855"/>
            <a:ext cx="15327389" cy="30438625"/>
          </a:xfrm>
        </p:spPr>
        <p:txBody>
          <a:bodyPr/>
          <a:lstStyle>
            <a:lvl1pPr>
              <a:defRPr sz="7210"/>
            </a:lvl1pPr>
            <a:lvl2pPr>
              <a:defRPr sz="6310"/>
            </a:lvl2pPr>
            <a:lvl3pPr>
              <a:defRPr sz="5405"/>
            </a:lvl3pPr>
            <a:lvl4pPr>
              <a:defRPr sz="4505"/>
            </a:lvl4pPr>
            <a:lvl5pPr>
              <a:defRPr sz="4505"/>
            </a:lvl5pPr>
            <a:lvl6pPr>
              <a:defRPr sz="4505"/>
            </a:lvl6pPr>
            <a:lvl7pPr>
              <a:defRPr sz="4505"/>
            </a:lvl7pPr>
            <a:lvl8pPr>
              <a:defRPr sz="4505"/>
            </a:lvl8pPr>
            <a:lvl9pPr>
              <a:defRPr sz="4505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9074" y="12841291"/>
            <a:ext cx="9764112" cy="23780183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3605"/>
            </a:lvl1pPr>
            <a:lvl2pPr marL="1029970" indent="0">
              <a:buNone/>
              <a:defRPr sz="2705"/>
            </a:lvl2pPr>
            <a:lvl3pPr marL="2059940" indent="0">
              <a:buNone/>
              <a:defRPr sz="2255"/>
            </a:lvl3pPr>
            <a:lvl4pPr marL="3089910" indent="0">
              <a:buNone/>
              <a:defRPr sz="2025"/>
            </a:lvl4pPr>
            <a:lvl5pPr marL="4119880" indent="0">
              <a:buNone/>
              <a:defRPr sz="2025"/>
            </a:lvl5pPr>
            <a:lvl6pPr marL="5149850" indent="0">
              <a:buNone/>
              <a:defRPr sz="2025"/>
            </a:lvl6pPr>
            <a:lvl7pPr marL="6179820" indent="0">
              <a:buNone/>
              <a:defRPr sz="2025"/>
            </a:lvl7pPr>
            <a:lvl8pPr marL="7210425" indent="0">
              <a:buNone/>
              <a:defRPr sz="2025"/>
            </a:lvl8pPr>
            <a:lvl9pPr marL="8239760" indent="0">
              <a:buNone/>
              <a:defRPr sz="2025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F3DB22-97C7-4DAB-A145-FBC5EDA97E9C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98118-76CD-4F2D-82BD-9FB86B274BF3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9074" y="2853623"/>
            <a:ext cx="9764112" cy="9987672"/>
          </a:xfrm>
        </p:spPr>
        <p:txBody>
          <a:bodyPr anchor="b">
            <a:normAutofit/>
          </a:bodyPr>
          <a:lstStyle>
            <a:lvl1pPr>
              <a:defRPr sz="7210" b="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2867436" y="6182855"/>
            <a:ext cx="15327389" cy="30438625"/>
          </a:xfrm>
        </p:spPr>
        <p:txBody>
          <a:bodyPr/>
          <a:lstStyle>
            <a:lvl1pPr marL="0" indent="0">
              <a:buNone/>
              <a:defRPr sz="7210"/>
            </a:lvl1pPr>
            <a:lvl2pPr marL="1029970" indent="0">
              <a:buNone/>
              <a:defRPr sz="6310"/>
            </a:lvl2pPr>
            <a:lvl3pPr marL="2059940" indent="0">
              <a:buNone/>
              <a:defRPr sz="5405"/>
            </a:lvl3pPr>
            <a:lvl4pPr marL="3089910" indent="0">
              <a:buNone/>
              <a:defRPr sz="4505"/>
            </a:lvl4pPr>
            <a:lvl5pPr marL="4119880" indent="0">
              <a:buNone/>
              <a:defRPr sz="4505"/>
            </a:lvl5pPr>
            <a:lvl6pPr marL="5149850" indent="0">
              <a:buNone/>
              <a:defRPr sz="4505"/>
            </a:lvl6pPr>
            <a:lvl7pPr marL="6179820" indent="0">
              <a:buNone/>
              <a:defRPr sz="4505"/>
            </a:lvl7pPr>
            <a:lvl8pPr marL="7210425" indent="0">
              <a:buNone/>
              <a:defRPr sz="4505"/>
            </a:lvl8pPr>
            <a:lvl9pPr marL="8239760" indent="0">
              <a:buNone/>
              <a:defRPr sz="4505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9074" y="12841295"/>
            <a:ext cx="9764112" cy="23780175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3605"/>
            </a:lvl1pPr>
            <a:lvl2pPr marL="1029970" indent="0">
              <a:buNone/>
              <a:defRPr sz="2705"/>
            </a:lvl2pPr>
            <a:lvl3pPr marL="2059940" indent="0">
              <a:buNone/>
              <a:defRPr sz="2255"/>
            </a:lvl3pPr>
            <a:lvl4pPr marL="3089910" indent="0">
              <a:buNone/>
              <a:defRPr sz="2025"/>
            </a:lvl4pPr>
            <a:lvl5pPr marL="4119880" indent="0">
              <a:buNone/>
              <a:defRPr sz="2025"/>
            </a:lvl5pPr>
            <a:lvl6pPr marL="5149850" indent="0">
              <a:buNone/>
              <a:defRPr sz="2025"/>
            </a:lvl6pPr>
            <a:lvl7pPr marL="6179820" indent="0">
              <a:buNone/>
              <a:defRPr sz="2025"/>
            </a:lvl7pPr>
            <a:lvl8pPr marL="7210425" indent="0">
              <a:buNone/>
              <a:defRPr sz="2025"/>
            </a:lvl8pPr>
            <a:lvl9pPr marL="8239760" indent="0">
              <a:buNone/>
              <a:defRPr sz="2025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F3DB22-97C7-4DAB-A145-FBC5EDA97E9C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98118-76CD-4F2D-82BD-9FB86B274BF3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20.xml"/><Relationship Id="rId8" Type="http://schemas.openxmlformats.org/officeDocument/2006/relationships/slideLayout" Target="../slideLayouts/slideLayout19.xml"/><Relationship Id="rId7" Type="http://schemas.openxmlformats.org/officeDocument/2006/relationships/slideLayout" Target="../slideLayouts/slideLayout18.xml"/><Relationship Id="rId6" Type="http://schemas.openxmlformats.org/officeDocument/2006/relationships/slideLayout" Target="../slideLayouts/slideLayout17.xml"/><Relationship Id="rId5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5.xml"/><Relationship Id="rId3" Type="http://schemas.openxmlformats.org/officeDocument/2006/relationships/slideLayout" Target="../slideLayouts/slideLayout14.xml"/><Relationship Id="rId2" Type="http://schemas.openxmlformats.org/officeDocument/2006/relationships/slideLayout" Target="../slideLayouts/slideLayout13.xml"/><Relationship Id="rId12" Type="http://schemas.openxmlformats.org/officeDocument/2006/relationships/theme" Target="../theme/theme2.xml"/><Relationship Id="rId11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1.xml"/><Relationship Id="rId1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098700" y="2282905"/>
            <a:ext cx="26113327" cy="82735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98700" y="11414496"/>
            <a:ext cx="26113327" cy="271589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081500" y="39673269"/>
            <a:ext cx="6812172" cy="22789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48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D3F3DB22-97C7-4DAB-A145-FBC5EDA97E9C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029042" y="39673269"/>
            <a:ext cx="10218257" cy="22789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48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1399861" y="39673269"/>
            <a:ext cx="6812172" cy="22789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998118-76CD-4F2D-82BD-9FB86B274BF3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2059940" rtl="0" eaLnBrk="1" latinLnBrk="0" hangingPunct="1">
        <a:lnSpc>
          <a:spcPct val="90000"/>
        </a:lnSpc>
        <a:spcBef>
          <a:spcPct val="0"/>
        </a:spcBef>
        <a:buNone/>
        <a:defRPr sz="991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14985" indent="-514985" algn="l" defTabSz="2059940" rtl="0" eaLnBrk="1" latinLnBrk="0" hangingPunct="1">
        <a:lnSpc>
          <a:spcPct val="90000"/>
        </a:lnSpc>
        <a:spcBef>
          <a:spcPct val="451000"/>
        </a:spcBef>
        <a:buFont typeface="Wingdings 2" panose="05020102010507070707" pitchFamily="18" charset="2"/>
        <a:buChar char=""/>
        <a:defRPr sz="6310" kern="1200">
          <a:solidFill>
            <a:schemeClr val="tx1"/>
          </a:solidFill>
          <a:latin typeface="+mn-lt"/>
          <a:ea typeface="+mn-ea"/>
          <a:cs typeface="+mn-cs"/>
        </a:defRPr>
      </a:lvl1pPr>
      <a:lvl2pPr marL="1544955" indent="-514985" algn="l" defTabSz="2059940" rtl="0" eaLnBrk="1" latinLnBrk="0" hangingPunct="1">
        <a:lnSpc>
          <a:spcPct val="90000"/>
        </a:lnSpc>
        <a:spcBef>
          <a:spcPts val="1125"/>
        </a:spcBef>
        <a:buFont typeface="Wingdings 2" panose="05020102010507070707" pitchFamily="18" charset="2"/>
        <a:buChar char=""/>
        <a:defRPr sz="5405" kern="1200">
          <a:solidFill>
            <a:schemeClr val="tx1"/>
          </a:solidFill>
          <a:latin typeface="+mn-lt"/>
          <a:ea typeface="+mn-ea"/>
          <a:cs typeface="+mn-cs"/>
        </a:defRPr>
      </a:lvl2pPr>
      <a:lvl3pPr marL="2574925" indent="-514985" algn="l" defTabSz="2059940" rtl="0" eaLnBrk="1" latinLnBrk="0" hangingPunct="1">
        <a:lnSpc>
          <a:spcPct val="90000"/>
        </a:lnSpc>
        <a:spcBef>
          <a:spcPts val="1125"/>
        </a:spcBef>
        <a:buFont typeface="Wingdings 2" panose="05020102010507070707" pitchFamily="18" charset="2"/>
        <a:buChar char=""/>
        <a:defRPr sz="4505" kern="1200">
          <a:solidFill>
            <a:schemeClr val="tx1"/>
          </a:solidFill>
          <a:latin typeface="+mn-lt"/>
          <a:ea typeface="+mn-ea"/>
          <a:cs typeface="+mn-cs"/>
        </a:defRPr>
      </a:lvl3pPr>
      <a:lvl4pPr marL="3604895" indent="-514985" algn="l" defTabSz="2059940" rtl="0" eaLnBrk="1" latinLnBrk="0" hangingPunct="1">
        <a:lnSpc>
          <a:spcPct val="90000"/>
        </a:lnSpc>
        <a:spcBef>
          <a:spcPts val="1125"/>
        </a:spcBef>
        <a:buFont typeface="Wingdings 2" panose="05020102010507070707" pitchFamily="18" charset="2"/>
        <a:buChar char=""/>
        <a:defRPr sz="4055" kern="1200">
          <a:solidFill>
            <a:schemeClr val="tx1"/>
          </a:solidFill>
          <a:latin typeface="+mn-lt"/>
          <a:ea typeface="+mn-ea"/>
          <a:cs typeface="+mn-cs"/>
        </a:defRPr>
      </a:lvl4pPr>
      <a:lvl5pPr marL="4634865" indent="-514985" algn="l" defTabSz="2059940" rtl="0" eaLnBrk="1" latinLnBrk="0" hangingPunct="1">
        <a:lnSpc>
          <a:spcPct val="90000"/>
        </a:lnSpc>
        <a:spcBef>
          <a:spcPts val="1125"/>
        </a:spcBef>
        <a:buFont typeface="Wingdings 2" panose="05020102010507070707" pitchFamily="18" charset="2"/>
        <a:buChar char=""/>
        <a:defRPr sz="4055" kern="1200">
          <a:solidFill>
            <a:schemeClr val="tx1"/>
          </a:solidFill>
          <a:latin typeface="+mn-lt"/>
          <a:ea typeface="+mn-ea"/>
          <a:cs typeface="+mn-cs"/>
        </a:defRPr>
      </a:lvl5pPr>
      <a:lvl6pPr marL="5664835" indent="-514985" algn="l" defTabSz="2059940" rtl="0" eaLnBrk="1" latinLnBrk="0" hangingPunct="1">
        <a:spcBef>
          <a:spcPct val="20000"/>
        </a:spcBef>
        <a:buFont typeface="Wingdings 2" panose="05020102010507070707" pitchFamily="18" charset="2"/>
        <a:buChar char=""/>
        <a:defRPr sz="4055" kern="1200">
          <a:solidFill>
            <a:schemeClr val="tx1"/>
          </a:solidFill>
          <a:latin typeface="+mn-lt"/>
          <a:ea typeface="+mn-ea"/>
          <a:cs typeface="+mn-cs"/>
        </a:defRPr>
      </a:lvl6pPr>
      <a:lvl7pPr marL="6695440" indent="-514985" algn="l" defTabSz="2059940" rtl="0" eaLnBrk="1" latinLnBrk="0" hangingPunct="1">
        <a:spcBef>
          <a:spcPct val="20000"/>
        </a:spcBef>
        <a:buFont typeface="Wingdings 2" panose="05020102010507070707" pitchFamily="18" charset="2"/>
        <a:buChar char=""/>
        <a:defRPr sz="4055" kern="1200">
          <a:solidFill>
            <a:schemeClr val="tx1"/>
          </a:solidFill>
          <a:latin typeface="+mn-lt"/>
          <a:ea typeface="+mn-ea"/>
          <a:cs typeface="+mn-cs"/>
        </a:defRPr>
      </a:lvl7pPr>
      <a:lvl8pPr marL="7724775" indent="-514985" algn="l" defTabSz="2059940" rtl="0" eaLnBrk="1" latinLnBrk="0" hangingPunct="1">
        <a:spcBef>
          <a:spcPct val="20000"/>
        </a:spcBef>
        <a:buFont typeface="Wingdings 2" panose="05020102010507070707" pitchFamily="18" charset="2"/>
        <a:buChar char=""/>
        <a:defRPr sz="4055" kern="1200">
          <a:solidFill>
            <a:schemeClr val="tx1"/>
          </a:solidFill>
          <a:latin typeface="+mn-lt"/>
          <a:ea typeface="+mn-ea"/>
          <a:cs typeface="+mn-cs"/>
        </a:defRPr>
      </a:lvl8pPr>
      <a:lvl9pPr marL="8754745" indent="-514985" algn="l" defTabSz="2059940" rtl="0" eaLnBrk="1" latinLnBrk="0" hangingPunct="1">
        <a:spcBef>
          <a:spcPct val="20000"/>
        </a:spcBef>
        <a:buFont typeface="Wingdings 2" panose="05020102010507070707" pitchFamily="18" charset="2"/>
        <a:buChar char=""/>
        <a:defRPr sz="405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059940" rtl="0" eaLnBrk="1" latinLnBrk="0" hangingPunct="1">
        <a:defRPr sz="4055" kern="1200">
          <a:solidFill>
            <a:schemeClr val="tx1"/>
          </a:solidFill>
          <a:latin typeface="+mn-lt"/>
          <a:ea typeface="+mn-ea"/>
          <a:cs typeface="+mn-cs"/>
        </a:defRPr>
      </a:lvl1pPr>
      <a:lvl2pPr marL="1029970" algn="l" defTabSz="2059940" rtl="0" eaLnBrk="1" latinLnBrk="0" hangingPunct="1">
        <a:defRPr sz="4055" kern="1200">
          <a:solidFill>
            <a:schemeClr val="tx1"/>
          </a:solidFill>
          <a:latin typeface="+mn-lt"/>
          <a:ea typeface="+mn-ea"/>
          <a:cs typeface="+mn-cs"/>
        </a:defRPr>
      </a:lvl2pPr>
      <a:lvl3pPr marL="2059940" algn="l" defTabSz="2059940" rtl="0" eaLnBrk="1" latinLnBrk="0" hangingPunct="1">
        <a:defRPr sz="4055" kern="1200">
          <a:solidFill>
            <a:schemeClr val="tx1"/>
          </a:solidFill>
          <a:latin typeface="+mn-lt"/>
          <a:ea typeface="+mn-ea"/>
          <a:cs typeface="+mn-cs"/>
        </a:defRPr>
      </a:lvl3pPr>
      <a:lvl4pPr marL="3089910" algn="l" defTabSz="2059940" rtl="0" eaLnBrk="1" latinLnBrk="0" hangingPunct="1">
        <a:defRPr sz="4055" kern="1200">
          <a:solidFill>
            <a:schemeClr val="tx1"/>
          </a:solidFill>
          <a:latin typeface="+mn-lt"/>
          <a:ea typeface="+mn-ea"/>
          <a:cs typeface="+mn-cs"/>
        </a:defRPr>
      </a:lvl4pPr>
      <a:lvl5pPr marL="4119880" algn="l" defTabSz="2059940" rtl="0" eaLnBrk="1" latinLnBrk="0" hangingPunct="1">
        <a:defRPr sz="4055" kern="1200">
          <a:solidFill>
            <a:schemeClr val="tx1"/>
          </a:solidFill>
          <a:latin typeface="+mn-lt"/>
          <a:ea typeface="+mn-ea"/>
          <a:cs typeface="+mn-cs"/>
        </a:defRPr>
      </a:lvl5pPr>
      <a:lvl6pPr marL="5149850" algn="l" defTabSz="2059940" rtl="0" eaLnBrk="1" latinLnBrk="0" hangingPunct="1">
        <a:defRPr sz="4055" kern="1200">
          <a:solidFill>
            <a:schemeClr val="tx1"/>
          </a:solidFill>
          <a:latin typeface="+mn-lt"/>
          <a:ea typeface="+mn-ea"/>
          <a:cs typeface="+mn-cs"/>
        </a:defRPr>
      </a:lvl6pPr>
      <a:lvl7pPr marL="6179820" algn="l" defTabSz="2059940" rtl="0" eaLnBrk="1" latinLnBrk="0" hangingPunct="1">
        <a:defRPr sz="4055" kern="1200">
          <a:solidFill>
            <a:schemeClr val="tx1"/>
          </a:solidFill>
          <a:latin typeface="+mn-lt"/>
          <a:ea typeface="+mn-ea"/>
          <a:cs typeface="+mn-cs"/>
        </a:defRPr>
      </a:lvl7pPr>
      <a:lvl8pPr marL="7210425" algn="l" defTabSz="2059940" rtl="0" eaLnBrk="1" latinLnBrk="0" hangingPunct="1">
        <a:defRPr sz="4055" kern="1200">
          <a:solidFill>
            <a:schemeClr val="tx1"/>
          </a:solidFill>
          <a:latin typeface="+mn-lt"/>
          <a:ea typeface="+mn-ea"/>
          <a:cs typeface="+mn-cs"/>
        </a:defRPr>
      </a:lvl8pPr>
      <a:lvl9pPr marL="8239760" algn="l" defTabSz="2059940" rtl="0" eaLnBrk="1" latinLnBrk="0" hangingPunct="1">
        <a:defRPr sz="405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081497" y="2278943"/>
            <a:ext cx="26113325" cy="827352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1497" y="11394668"/>
            <a:ext cx="26113325" cy="271589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081497" y="39673269"/>
            <a:ext cx="6812172" cy="22789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975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3F3DB22-97C7-4DAB-A145-FBC5EDA97E9C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029031" y="39673269"/>
            <a:ext cx="10218258" cy="22789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975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1382650" y="39673269"/>
            <a:ext cx="6812172" cy="22789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975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A998118-76CD-4F2D-82BD-9FB86B274BF3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3027680" rtl="0" eaLnBrk="1" latinLnBrk="0" hangingPunct="1">
        <a:lnSpc>
          <a:spcPct val="90000"/>
        </a:lnSpc>
        <a:spcBef>
          <a:spcPct val="0"/>
        </a:spcBef>
        <a:buNone/>
        <a:defRPr sz="1456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56920" indent="-756920" algn="l" defTabSz="3027680" rtl="0" eaLnBrk="1" latinLnBrk="0" hangingPunct="1">
        <a:lnSpc>
          <a:spcPct val="90000"/>
        </a:lnSpc>
        <a:spcBef>
          <a:spcPct val="662000"/>
        </a:spcBef>
        <a:buFont typeface="Arial" panose="020B0604020202020204" pitchFamily="34" charset="0"/>
        <a:buChar char="•"/>
        <a:defRPr sz="9270" kern="1200">
          <a:solidFill>
            <a:schemeClr val="tx1"/>
          </a:solidFill>
          <a:latin typeface="+mn-lt"/>
          <a:ea typeface="+mn-ea"/>
          <a:cs typeface="+mn-cs"/>
        </a:defRPr>
      </a:lvl1pPr>
      <a:lvl2pPr marL="2270760" indent="-756920" algn="l" defTabSz="3027680" rtl="0" eaLnBrk="1" latinLnBrk="0" hangingPunct="1">
        <a:lnSpc>
          <a:spcPct val="90000"/>
        </a:lnSpc>
        <a:spcBef>
          <a:spcPct val="332000"/>
        </a:spcBef>
        <a:buFont typeface="Arial" panose="020B0604020202020204" pitchFamily="34" charset="0"/>
        <a:buChar char="•"/>
        <a:defRPr sz="7945" kern="1200">
          <a:solidFill>
            <a:schemeClr val="tx1"/>
          </a:solidFill>
          <a:latin typeface="+mn-lt"/>
          <a:ea typeface="+mn-ea"/>
          <a:cs typeface="+mn-cs"/>
        </a:defRPr>
      </a:lvl2pPr>
      <a:lvl3pPr marL="3784600" indent="-756920" algn="l" defTabSz="3027680" rtl="0" eaLnBrk="1" latinLnBrk="0" hangingPunct="1">
        <a:lnSpc>
          <a:spcPct val="90000"/>
        </a:lnSpc>
        <a:spcBef>
          <a:spcPct val="332000"/>
        </a:spcBef>
        <a:buFont typeface="Arial" panose="020B0604020202020204" pitchFamily="34" charset="0"/>
        <a:buChar char="•"/>
        <a:defRPr sz="6625" kern="1200">
          <a:solidFill>
            <a:schemeClr val="tx1"/>
          </a:solidFill>
          <a:latin typeface="+mn-lt"/>
          <a:ea typeface="+mn-ea"/>
          <a:cs typeface="+mn-cs"/>
        </a:defRPr>
      </a:lvl3pPr>
      <a:lvl4pPr marL="5298440" indent="-756920" algn="l" defTabSz="3027680" rtl="0" eaLnBrk="1" latinLnBrk="0" hangingPunct="1">
        <a:lnSpc>
          <a:spcPct val="90000"/>
        </a:lnSpc>
        <a:spcBef>
          <a:spcPct val="332000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4pPr>
      <a:lvl5pPr marL="6812280" indent="-756920" algn="l" defTabSz="3027680" rtl="0" eaLnBrk="1" latinLnBrk="0" hangingPunct="1">
        <a:lnSpc>
          <a:spcPct val="90000"/>
        </a:lnSpc>
        <a:spcBef>
          <a:spcPct val="332000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5pPr>
      <a:lvl6pPr marL="8326120" indent="-756920" algn="l" defTabSz="3027680" rtl="0" eaLnBrk="1" latinLnBrk="0" hangingPunct="1">
        <a:lnSpc>
          <a:spcPct val="90000"/>
        </a:lnSpc>
        <a:spcBef>
          <a:spcPct val="332000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6pPr>
      <a:lvl7pPr marL="9839325" indent="-756920" algn="l" defTabSz="3027680" rtl="0" eaLnBrk="1" latinLnBrk="0" hangingPunct="1">
        <a:lnSpc>
          <a:spcPct val="90000"/>
        </a:lnSpc>
        <a:spcBef>
          <a:spcPct val="332000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7pPr>
      <a:lvl8pPr marL="11353165" indent="-756920" algn="l" defTabSz="3027680" rtl="0" eaLnBrk="1" latinLnBrk="0" hangingPunct="1">
        <a:lnSpc>
          <a:spcPct val="90000"/>
        </a:lnSpc>
        <a:spcBef>
          <a:spcPct val="332000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8pPr>
      <a:lvl9pPr marL="12867005" indent="-756920" algn="l" defTabSz="3027680" rtl="0" eaLnBrk="1" latinLnBrk="0" hangingPunct="1">
        <a:lnSpc>
          <a:spcPct val="90000"/>
        </a:lnSpc>
        <a:spcBef>
          <a:spcPct val="332000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027680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1pPr>
      <a:lvl2pPr marL="1513840" algn="l" defTabSz="3027680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2pPr>
      <a:lvl3pPr marL="3027680" algn="l" defTabSz="3027680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3pPr>
      <a:lvl4pPr marL="4541520" algn="l" defTabSz="3027680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4pPr>
      <a:lvl5pPr marL="6054725" algn="l" defTabSz="3027680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5pPr>
      <a:lvl6pPr marL="7569200" algn="l" defTabSz="3027680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6pPr>
      <a:lvl7pPr marL="9083040" algn="l" defTabSz="3027680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7pPr>
      <a:lvl8pPr marL="10596880" algn="l" defTabSz="3027680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8pPr>
      <a:lvl9pPr marL="12110720" algn="l" defTabSz="3027680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图片 2"/>
          <p:cNvPicPr>
            <a:picLocks noChangeAspect="1"/>
          </p:cNvPicPr>
          <p:nvPr/>
        </p:nvPicPr>
        <p:blipFill>
          <a:blip r:embed="rId1"/>
          <a:srcRect t="26079"/>
          <a:stretch>
            <a:fillRect/>
          </a:stretch>
        </p:blipFill>
        <p:spPr>
          <a:xfrm>
            <a:off x="0" y="40591105"/>
            <a:ext cx="30276165" cy="2437130"/>
          </a:xfrm>
          <a:prstGeom prst="rect">
            <a:avLst/>
          </a:prstGeom>
        </p:spPr>
      </p:pic>
      <p:pic>
        <p:nvPicPr>
          <p:cNvPr id="4" name="图片 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 rot="10800000">
            <a:off x="0" y="-224155"/>
            <a:ext cx="30276165" cy="5177155"/>
          </a:xfrm>
          <a:prstGeom prst="rect">
            <a:avLst/>
          </a:prstGeom>
        </p:spPr>
      </p:pic>
      <p:sp>
        <p:nvSpPr>
          <p:cNvPr id="44" name="textbox 44"/>
          <p:cNvSpPr/>
          <p:nvPr/>
        </p:nvSpPr>
        <p:spPr>
          <a:xfrm>
            <a:off x="536575" y="142875"/>
            <a:ext cx="29201745" cy="2020570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0" tIns="0" rIns="0" bIns="0"/>
          <a:p>
            <a:pPr algn="ctr" rtl="0" eaLnBrk="0">
              <a:lnSpc>
                <a:spcPct val="59000"/>
              </a:lnSpc>
            </a:pPr>
            <a:endParaRPr sz="100" dirty="0">
              <a:solidFill>
                <a:srgbClr val="C00000"/>
              </a:solidFill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algn="ctr" rtl="0" eaLnBrk="0">
              <a:lnSpc>
                <a:spcPct val="81000"/>
              </a:lnSpc>
            </a:pPr>
            <a:r>
              <a:rPr lang="zh-CN" sz="6600" b="1" kern="0" spc="-10" dirty="0">
                <a:solidFill>
                  <a:schemeClr val="bg1"/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墙报题目</a:t>
            </a:r>
            <a:r>
              <a:rPr lang="en-US" altLang="zh-CN" sz="6600" b="1" kern="0" spc="-10" dirty="0">
                <a:solidFill>
                  <a:schemeClr val="bg1"/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 </a:t>
            </a:r>
            <a:r>
              <a:rPr sz="6600" b="1" kern="0" spc="-10" dirty="0">
                <a:solidFill>
                  <a:schemeClr val="bg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+mn-ea"/>
              </a:rPr>
              <a:t>Poster Title</a:t>
            </a:r>
            <a:r>
              <a:rPr lang="en-US" sz="6600" b="1" kern="0" spc="-10" dirty="0">
                <a:solidFill>
                  <a:schemeClr val="bg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+mn-ea"/>
              </a:rPr>
              <a:t> </a:t>
            </a:r>
            <a:r>
              <a:rPr lang="zh-CN" sz="6600" b="1" kern="0" spc="-10" dirty="0">
                <a:solidFill>
                  <a:schemeClr val="bg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+mn-ea"/>
              </a:rPr>
              <a:t>墙报题目</a:t>
            </a:r>
            <a:r>
              <a:rPr lang="en-US" altLang="zh-CN" sz="6600" b="1" kern="0" spc="-10" dirty="0">
                <a:solidFill>
                  <a:schemeClr val="bg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+mn-ea"/>
              </a:rPr>
              <a:t> </a:t>
            </a:r>
            <a:r>
              <a:rPr sz="6600" b="1" kern="0" spc="-10" dirty="0">
                <a:solidFill>
                  <a:schemeClr val="bg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+mn-ea"/>
              </a:rPr>
              <a:t>Poster Title</a:t>
            </a:r>
            <a:r>
              <a:rPr lang="en-US" sz="6600" b="1" kern="0" spc="-10" dirty="0">
                <a:solidFill>
                  <a:schemeClr val="bg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+mn-ea"/>
              </a:rPr>
              <a:t> </a:t>
            </a:r>
            <a:endParaRPr sz="6600" b="1" kern="0" spc="-10" dirty="0">
              <a:solidFill>
                <a:schemeClr val="bg1"/>
              </a:solidFill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algn="ctr" rtl="0" eaLnBrk="0">
              <a:lnSpc>
                <a:spcPct val="81000"/>
              </a:lnSpc>
            </a:pPr>
            <a:r>
              <a:rPr lang="zh-CN" sz="6600" b="1" kern="0" spc="-10" dirty="0">
                <a:solidFill>
                  <a:schemeClr val="bg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+mn-ea"/>
              </a:rPr>
              <a:t>墙报题目</a:t>
            </a:r>
            <a:r>
              <a:rPr lang="en-US" altLang="zh-CN" sz="6600" b="1" kern="0" spc="-10" dirty="0">
                <a:solidFill>
                  <a:schemeClr val="bg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+mn-ea"/>
              </a:rPr>
              <a:t> </a:t>
            </a:r>
            <a:r>
              <a:rPr sz="6600" b="1" kern="0" spc="-10" dirty="0">
                <a:solidFill>
                  <a:schemeClr val="bg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+mn-ea"/>
              </a:rPr>
              <a:t>Poster Title</a:t>
            </a:r>
            <a:r>
              <a:rPr lang="en-US" sz="6600" b="1" kern="0" spc="-10" dirty="0">
                <a:solidFill>
                  <a:schemeClr val="bg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+mn-ea"/>
              </a:rPr>
              <a:t> </a:t>
            </a:r>
            <a:endParaRPr sz="6600" b="1" kern="0" spc="-10" dirty="0">
              <a:solidFill>
                <a:schemeClr val="bg1"/>
              </a:solidFill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algn="ctr" rtl="0" eaLnBrk="0">
              <a:lnSpc>
                <a:spcPct val="81000"/>
              </a:lnSpc>
            </a:pPr>
            <a:endParaRPr sz="6600" b="1" kern="0" spc="-10" dirty="0">
              <a:solidFill>
                <a:srgbClr val="C00000">
                  <a:alpha val="100000"/>
                </a:srgbClr>
              </a:solidFill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algn="ctr" rtl="0" eaLnBrk="0">
              <a:lnSpc>
                <a:spcPct val="81000"/>
              </a:lnSpc>
            </a:pPr>
            <a:endParaRPr sz="6600" b="1" kern="0" spc="-10" dirty="0">
              <a:solidFill>
                <a:srgbClr val="C00000">
                  <a:alpha val="100000"/>
                </a:srgbClr>
              </a:solidFill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algn="ctr" rtl="0" eaLnBrk="0">
              <a:lnSpc>
                <a:spcPct val="81000"/>
              </a:lnSpc>
            </a:pPr>
            <a:endParaRPr sz="6600" b="1" kern="0" spc="-10" dirty="0">
              <a:solidFill>
                <a:srgbClr val="C00000">
                  <a:alpha val="100000"/>
                </a:srgbClr>
              </a:solidFill>
              <a:latin typeface="Arial" panose="020B0604020202020204"/>
              <a:ea typeface="Arial" panose="020B0604020202020204"/>
              <a:cs typeface="Arial" panose="020B0604020202020204"/>
            </a:endParaRPr>
          </a:p>
        </p:txBody>
      </p:sp>
      <p:sp>
        <p:nvSpPr>
          <p:cNvPr id="20" name="textbox 20"/>
          <p:cNvSpPr/>
          <p:nvPr/>
        </p:nvSpPr>
        <p:spPr>
          <a:xfrm rot="21600000">
            <a:off x="1362710" y="3952875"/>
            <a:ext cx="27675205" cy="1979930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p>
            <a:pPr algn="l" rtl="0" eaLnBrk="0">
              <a:lnSpc>
                <a:spcPct val="81000"/>
              </a:lnSpc>
            </a:pPr>
            <a:r>
              <a:rPr lang="zh-CN" sz="4400" b="1" i="1" kern="0" spc="-40" dirty="0">
                <a:solidFill>
                  <a:srgbClr val="C00000"/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第一作者</a:t>
            </a:r>
            <a:r>
              <a:rPr sz="4400" b="1" i="1" kern="0" spc="-40" dirty="0">
                <a:solidFill>
                  <a:srgbClr val="C00000"/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, </a:t>
            </a:r>
            <a:r>
              <a:rPr lang="en-US" sz="4400" b="1" i="1" kern="0" spc="-40" dirty="0">
                <a:solidFill>
                  <a:srgbClr val="C00000"/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Second author</a:t>
            </a:r>
            <a:r>
              <a:rPr sz="4400" b="1" i="1" kern="0" spc="-40" dirty="0">
                <a:solidFill>
                  <a:srgbClr val="C00000"/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*,</a:t>
            </a:r>
            <a:r>
              <a:rPr lang="en-US" sz="4400" b="1" i="1" kern="0" spc="-40" dirty="0">
                <a:solidFill>
                  <a:srgbClr val="C00000"/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 </a:t>
            </a:r>
            <a:r>
              <a:rPr lang="en-US" sz="4400" b="1" i="1" kern="0" spc="-50" dirty="0">
                <a:solidFill>
                  <a:srgbClr val="C00000"/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..., </a:t>
            </a:r>
            <a:r>
              <a:rPr lang="zh-CN" altLang="en-US" sz="4400" b="1" i="1" kern="0" spc="-50" dirty="0">
                <a:solidFill>
                  <a:srgbClr val="C00000"/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通讯作者</a:t>
            </a:r>
            <a:r>
              <a:rPr lang="en-US" altLang="zh-CN" sz="4400" b="1" i="1" kern="0" spc="-50" dirty="0">
                <a:solidFill>
                  <a:srgbClr val="C00000"/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*</a:t>
            </a:r>
            <a:endParaRPr sz="4400" dirty="0">
              <a:solidFill>
                <a:srgbClr val="C00000"/>
              </a:solidFill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algn="l" rtl="0" eaLnBrk="0">
              <a:lnSpc>
                <a:spcPct val="85000"/>
              </a:lnSpc>
              <a:spcBef>
                <a:spcPts val="365"/>
              </a:spcBef>
            </a:pPr>
            <a:r>
              <a:rPr lang="zh-CN" altLang="en-US" sz="4400" b="1" i="1" kern="0" spc="-50" dirty="0">
                <a:solidFill>
                  <a:srgbClr val="C00000"/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通讯地址</a:t>
            </a:r>
            <a:endParaRPr lang="zh-CN" altLang="en-US" sz="4400" b="1" i="1" kern="0" spc="-50" dirty="0">
              <a:solidFill>
                <a:srgbClr val="C00000"/>
              </a:solidFill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2700" algn="l" rtl="0" eaLnBrk="0">
              <a:lnSpc>
                <a:spcPct val="99000"/>
              </a:lnSpc>
              <a:spcBef>
                <a:spcPts val="30"/>
              </a:spcBef>
            </a:pPr>
            <a:r>
              <a:rPr sz="4400" b="1" i="1" kern="0" spc="0" dirty="0">
                <a:solidFill>
                  <a:srgbClr val="C00000"/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Email: </a:t>
            </a:r>
            <a:endParaRPr sz="4400" b="1" i="1" kern="0" spc="0" dirty="0">
              <a:solidFill>
                <a:srgbClr val="C00000"/>
              </a:solidFill>
              <a:latin typeface="Arial" panose="020B0604020202020204"/>
              <a:ea typeface="Arial" panose="020B0604020202020204"/>
              <a:cs typeface="Arial" panose="020B0604020202020204"/>
            </a:endParaRPr>
          </a:p>
        </p:txBody>
      </p:sp>
      <p:cxnSp>
        <p:nvCxnSpPr>
          <p:cNvPr id="2" name="直接连接符 1"/>
          <p:cNvCxnSpPr/>
          <p:nvPr/>
        </p:nvCxnSpPr>
        <p:spPr>
          <a:xfrm>
            <a:off x="-30480" y="5932805"/>
            <a:ext cx="30306010" cy="0"/>
          </a:xfrm>
          <a:prstGeom prst="line">
            <a:avLst/>
          </a:prstGeom>
          <a:ln w="69850" cmpd="sng">
            <a:solidFill>
              <a:srgbClr val="C71721"/>
            </a:solidFill>
            <a:prstDash val="soli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ags/tag1.xml><?xml version="1.0" encoding="utf-8"?>
<p:tagLst xmlns:p="http://schemas.openxmlformats.org/presentationml/2006/main">
  <p:tag name="commondata" val="eyJoZGlkIjoiOGRkYTY0YmNjOTRkNjQzMDlkNGZmMDQxMGIwYTBjMjkifQ=="/>
</p:tagLst>
</file>

<file path=ppt/theme/theme1.xml><?xml version="1.0" encoding="utf-8"?>
<a:theme xmlns:a="http://schemas.openxmlformats.org/drawingml/2006/main" name="HDOfficeLightV0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 主题​​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主题​​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​​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TM02900720[[fn=积分]]</Template>
  <TotalTime>0</TotalTime>
  <Words>98</Words>
  <Application>WPS 演示</Application>
  <PresentationFormat>自定义</PresentationFormat>
  <Paragraphs>10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21</vt:i4>
      </vt:variant>
      <vt:variant>
        <vt:lpstr>主题</vt:lpstr>
      </vt:variant>
      <vt:variant>
        <vt:i4>2</vt:i4>
      </vt:variant>
      <vt:variant>
        <vt:lpstr>幻灯片标题</vt:lpstr>
      </vt:variant>
      <vt:variant>
        <vt:i4>1</vt:i4>
      </vt:variant>
    </vt:vector>
  </HeadingPairs>
  <TitlesOfParts>
    <vt:vector size="24" baseType="lpstr">
      <vt:lpstr>Arial</vt:lpstr>
      <vt:lpstr>宋体</vt:lpstr>
      <vt:lpstr>Wingdings</vt:lpstr>
      <vt:lpstr>Wingdings 2</vt:lpstr>
      <vt:lpstr>微软雅黑</vt:lpstr>
      <vt:lpstr>Timmes New Roman</vt:lpstr>
      <vt:lpstr>Segoe Print</vt:lpstr>
      <vt:lpstr>Arial Unicode MS</vt:lpstr>
      <vt:lpstr>Calibri Light</vt:lpstr>
      <vt:lpstr>Calibri</vt:lpstr>
      <vt:lpstr>Aptos Display</vt:lpstr>
      <vt:lpstr>等线 Light</vt:lpstr>
      <vt:lpstr>Aptos</vt:lpstr>
      <vt:lpstr>等线</vt:lpstr>
      <vt:lpstr>仿宋</vt:lpstr>
      <vt:lpstr>Times New Roman</vt:lpstr>
      <vt:lpstr>仿宋_GB2312</vt:lpstr>
      <vt:lpstr>汉仪菱心体简</vt:lpstr>
      <vt:lpstr>华文宋体</vt:lpstr>
      <vt:lpstr>Arial</vt:lpstr>
      <vt:lpstr>Times New Roman</vt:lpstr>
      <vt:lpstr>HDOfficeLightV0</vt:lpstr>
      <vt:lpstr>Office 主题​​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昌奇 陈</dc:creator>
  <cp:lastModifiedBy>张天豪</cp:lastModifiedBy>
  <cp:revision>5</cp:revision>
  <dcterms:created xsi:type="dcterms:W3CDTF">2024-07-13T02:40:00Z</dcterms:created>
  <dcterms:modified xsi:type="dcterms:W3CDTF">2024-08-05T04:08:21Z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D8E2F1ACEC414CAAA026D8859F329B0C_12</vt:lpwstr>
  </property>
  <property fmtid="{D5CDD505-2E9C-101B-9397-08002B2CF9AE}" pid="3" name="KSOProductBuildVer">
    <vt:lpwstr>2052-12.1.0.16929</vt:lpwstr>
  </property>
</Properties>
</file>