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9799935" cy="44639865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033" userDrawn="1">
          <p15:clr>
            <a:srgbClr val="A4A3A4"/>
          </p15:clr>
        </p15:guide>
        <p15:guide id="2" pos="62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14033"/>
        <p:guide pos="6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786728" y="1279525"/>
            <a:ext cx="1532194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475045" y="8611574"/>
            <a:ext cx="14850267" cy="14235874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12995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475045" y="23446793"/>
            <a:ext cx="14850267" cy="10777873"/>
          </a:xfrm>
        </p:spPr>
        <p:txBody>
          <a:bodyPr>
            <a:normAutofit/>
          </a:bodyPr>
          <a:lstStyle>
            <a:lvl1pPr marL="0" indent="0" algn="ctr">
              <a:buNone/>
              <a:defRPr sz="5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989965" indent="0" algn="ctr">
              <a:buNone/>
              <a:defRPr sz="4330"/>
            </a:lvl2pPr>
            <a:lvl3pPr marL="1979930" indent="0" algn="ctr">
              <a:buNone/>
              <a:defRPr sz="3900"/>
            </a:lvl3pPr>
            <a:lvl4pPr marL="2969895" indent="0" algn="ctr">
              <a:buNone/>
              <a:defRPr sz="3465"/>
            </a:lvl4pPr>
            <a:lvl5pPr marL="3959860" indent="0" algn="ctr">
              <a:buNone/>
              <a:defRPr sz="3465"/>
            </a:lvl5pPr>
            <a:lvl6pPr marL="4950460" indent="0" algn="ctr">
              <a:buNone/>
              <a:defRPr sz="3465"/>
            </a:lvl6pPr>
            <a:lvl7pPr marL="5939790" indent="0" algn="ctr">
              <a:buNone/>
              <a:defRPr sz="3465"/>
            </a:lvl7pPr>
            <a:lvl8pPr marL="6929755" indent="0" algn="ctr">
              <a:buNone/>
              <a:defRPr sz="3465"/>
            </a:lvl8pPr>
            <a:lvl9pPr marL="7920355" indent="0" algn="ctr">
              <a:buNone/>
              <a:defRPr sz="3465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361275" y="3590166"/>
            <a:ext cx="17077807" cy="3618508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1894" y="1682299"/>
            <a:ext cx="17077807" cy="8628504"/>
          </a:xfrm>
        </p:spPr>
        <p:txBody>
          <a:bodyPr anchor="ctr" anchorCtr="0">
            <a:normAutofit/>
          </a:bodyPr>
          <a:lstStyle>
            <a:lvl1pPr>
              <a:defRPr sz="953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1894" y="11883564"/>
            <a:ext cx="17077807" cy="28324221"/>
          </a:xfrm>
        </p:spPr>
        <p:txBody>
          <a:bodyPr>
            <a:normAutofit/>
          </a:bodyPr>
          <a:lstStyle>
            <a:lvl1pPr>
              <a:defRPr sz="606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5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33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0960" y="3053694"/>
            <a:ext cx="16740537" cy="26644877"/>
          </a:xfrm>
        </p:spPr>
        <p:txBody>
          <a:bodyPr anchor="b">
            <a:normAutofit/>
          </a:bodyPr>
          <a:lstStyle>
            <a:lvl1pPr>
              <a:defRPr sz="12995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50962" y="30008115"/>
            <a:ext cx="16740535" cy="4215138"/>
          </a:xfrm>
        </p:spPr>
        <p:txBody>
          <a:bodyPr>
            <a:normAutofit/>
          </a:bodyPr>
          <a:lstStyle>
            <a:lvl1pPr marL="0" indent="0">
              <a:buNone/>
              <a:defRPr sz="5200">
                <a:solidFill>
                  <a:schemeClr val="tx1"/>
                </a:solidFill>
              </a:defRPr>
            </a:lvl1pPr>
            <a:lvl2pPr marL="989965" indent="0">
              <a:buNone/>
              <a:defRPr sz="4330">
                <a:solidFill>
                  <a:schemeClr val="tx1">
                    <a:tint val="75000"/>
                  </a:schemeClr>
                </a:solidFill>
              </a:defRPr>
            </a:lvl2pPr>
            <a:lvl3pPr marL="197993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3pPr>
            <a:lvl4pPr marL="2969895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4pPr>
            <a:lvl5pPr marL="3959860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5pPr>
            <a:lvl6pPr marL="4950460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6pPr>
            <a:lvl7pPr marL="5939790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7pPr>
            <a:lvl8pPr marL="6929755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8pPr>
            <a:lvl9pPr marL="7920355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1894" y="1682299"/>
            <a:ext cx="17077807" cy="8628504"/>
          </a:xfrm>
        </p:spPr>
        <p:txBody>
          <a:bodyPr>
            <a:normAutofit/>
          </a:bodyPr>
          <a:lstStyle>
            <a:lvl1pPr>
              <a:defRPr sz="953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51894" y="11883564"/>
            <a:ext cx="8415151" cy="2832422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606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5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433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714550" y="11883564"/>
            <a:ext cx="8415151" cy="2832422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606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5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433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3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3853" y="2376713"/>
            <a:ext cx="17077807" cy="8628504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3853" y="11358497"/>
            <a:ext cx="8376478" cy="5363101"/>
          </a:xfrm>
        </p:spPr>
        <p:txBody>
          <a:bodyPr anchor="b">
            <a:normAutofit/>
          </a:bodyPr>
          <a:lstStyle>
            <a:lvl1pPr marL="0" indent="0">
              <a:buNone/>
              <a:defRPr sz="6065" b="0"/>
            </a:lvl1pPr>
            <a:lvl2pPr marL="989965" indent="0">
              <a:buNone/>
              <a:defRPr sz="4330" b="1"/>
            </a:lvl2pPr>
            <a:lvl3pPr marL="1979930" indent="0">
              <a:buNone/>
              <a:defRPr sz="3900" b="1"/>
            </a:lvl3pPr>
            <a:lvl4pPr marL="2969895" indent="0">
              <a:buNone/>
              <a:defRPr sz="3465" b="1"/>
            </a:lvl4pPr>
            <a:lvl5pPr marL="3959860" indent="0">
              <a:buNone/>
              <a:defRPr sz="3465" b="1"/>
            </a:lvl5pPr>
            <a:lvl6pPr marL="4950460" indent="0">
              <a:buNone/>
              <a:defRPr sz="3465" b="1"/>
            </a:lvl6pPr>
            <a:lvl7pPr marL="5939790" indent="0">
              <a:buNone/>
              <a:defRPr sz="3465" b="1"/>
            </a:lvl7pPr>
            <a:lvl8pPr marL="6929755" indent="0">
              <a:buNone/>
              <a:defRPr sz="3465" b="1"/>
            </a:lvl8pPr>
            <a:lvl9pPr marL="7920355" indent="0">
              <a:buNone/>
              <a:defRPr sz="346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63853" y="17025818"/>
            <a:ext cx="8376478" cy="23264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023930" y="11358497"/>
            <a:ext cx="8417730" cy="5363101"/>
          </a:xfrm>
        </p:spPr>
        <p:txBody>
          <a:bodyPr anchor="b">
            <a:normAutofit/>
          </a:bodyPr>
          <a:lstStyle>
            <a:lvl1pPr marL="0" indent="0">
              <a:buNone/>
              <a:defRPr sz="6065" b="0"/>
            </a:lvl1pPr>
            <a:lvl2pPr marL="989965" indent="0">
              <a:buNone/>
              <a:defRPr sz="4330" b="1"/>
            </a:lvl2pPr>
            <a:lvl3pPr marL="1979930" indent="0">
              <a:buNone/>
              <a:defRPr sz="3900" b="1"/>
            </a:lvl3pPr>
            <a:lvl4pPr marL="2969895" indent="0">
              <a:buNone/>
              <a:defRPr sz="3465" b="1"/>
            </a:lvl4pPr>
            <a:lvl5pPr marL="3959860" indent="0">
              <a:buNone/>
              <a:defRPr sz="3465" b="1"/>
            </a:lvl5pPr>
            <a:lvl6pPr marL="4950460" indent="0">
              <a:buNone/>
              <a:defRPr sz="3465" b="1"/>
            </a:lvl6pPr>
            <a:lvl7pPr marL="5939790" indent="0">
              <a:buNone/>
              <a:defRPr sz="3465" b="1"/>
            </a:lvl7pPr>
            <a:lvl8pPr marL="6929755" indent="0">
              <a:buNone/>
              <a:defRPr sz="3465" b="1"/>
            </a:lvl8pPr>
            <a:lvl9pPr marL="7920355" indent="0">
              <a:buNone/>
              <a:defRPr sz="346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023930" y="17025818"/>
            <a:ext cx="8417730" cy="23264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61275" y="18006185"/>
            <a:ext cx="17077807" cy="8628504"/>
          </a:xfrm>
        </p:spPr>
        <p:txBody>
          <a:bodyPr>
            <a:normAutofit/>
          </a:bodyPr>
          <a:lstStyle>
            <a:lvl1pPr algn="ctr">
              <a:defRPr sz="953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050346" y="826683"/>
            <a:ext cx="6764472" cy="10416203"/>
          </a:xfrm>
        </p:spPr>
        <p:txBody>
          <a:bodyPr anchor="ctr" anchorCtr="0">
            <a:normAutofit/>
          </a:bodyPr>
          <a:lstStyle>
            <a:lvl1pPr>
              <a:defRPr sz="693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8419049" y="4988438"/>
            <a:ext cx="9447679" cy="33161343"/>
          </a:xfrm>
        </p:spPr>
        <p:txBody>
          <a:bodyPr/>
          <a:lstStyle>
            <a:lvl1pPr marL="0" indent="0">
              <a:buNone/>
              <a:defRPr sz="6930"/>
            </a:lvl1pPr>
            <a:lvl2pPr marL="989965" indent="0">
              <a:buNone/>
              <a:defRPr sz="6065"/>
            </a:lvl2pPr>
            <a:lvl3pPr marL="1979930" indent="0">
              <a:buNone/>
              <a:defRPr sz="5200"/>
            </a:lvl3pPr>
            <a:lvl4pPr marL="2969895" indent="0">
              <a:buNone/>
              <a:defRPr sz="4330"/>
            </a:lvl4pPr>
            <a:lvl5pPr marL="3959860" indent="0">
              <a:buNone/>
              <a:defRPr sz="4330"/>
            </a:lvl5pPr>
            <a:lvl6pPr marL="4950460" indent="0">
              <a:buNone/>
              <a:defRPr sz="4330"/>
            </a:lvl6pPr>
            <a:lvl7pPr marL="5939790" indent="0">
              <a:buNone/>
              <a:defRPr sz="4330"/>
            </a:lvl7pPr>
            <a:lvl8pPr marL="6929755" indent="0">
              <a:buNone/>
              <a:defRPr sz="4330"/>
            </a:lvl8pPr>
            <a:lvl9pPr marL="7920355" indent="0">
              <a:buNone/>
              <a:defRPr sz="433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58596" y="13392260"/>
            <a:ext cx="6764472" cy="248108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4330"/>
            </a:lvl1pPr>
            <a:lvl2pPr marL="989965" indent="0">
              <a:buNone/>
              <a:defRPr sz="3030"/>
            </a:lvl2pPr>
            <a:lvl3pPr marL="1979930" indent="0">
              <a:buNone/>
              <a:defRPr sz="2600"/>
            </a:lvl3pPr>
            <a:lvl4pPr marL="2969895" indent="0">
              <a:buNone/>
              <a:defRPr sz="2165"/>
            </a:lvl4pPr>
            <a:lvl5pPr marL="3959860" indent="0">
              <a:buNone/>
              <a:defRPr sz="2165"/>
            </a:lvl5pPr>
            <a:lvl6pPr marL="4950460" indent="0">
              <a:buNone/>
              <a:defRPr sz="2165"/>
            </a:lvl6pPr>
            <a:lvl7pPr marL="5939790" indent="0">
              <a:buNone/>
              <a:defRPr sz="2165"/>
            </a:lvl7pPr>
            <a:lvl8pPr marL="6929755" indent="0">
              <a:buNone/>
              <a:defRPr sz="2165"/>
            </a:lvl8pPr>
            <a:lvl9pPr marL="7920355" indent="0">
              <a:buNone/>
              <a:defRPr sz="216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5955404" y="2376713"/>
            <a:ext cx="2483678" cy="37831072"/>
          </a:xfrm>
        </p:spPr>
        <p:txBody>
          <a:bodyPr vert="eaVert">
            <a:normAutofit/>
          </a:bodyPr>
          <a:lstStyle>
            <a:lvl1pPr>
              <a:defRPr sz="953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61275" y="2376713"/>
            <a:ext cx="14421451" cy="37831072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61275" y="2376713"/>
            <a:ext cx="17077807" cy="8628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1275" y="11883564"/>
            <a:ext cx="17077807" cy="28324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361275" y="41375471"/>
            <a:ext cx="4455080" cy="237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558868" y="41375471"/>
            <a:ext cx="6682620" cy="237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984002" y="41375471"/>
            <a:ext cx="4455080" cy="237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1979930" rtl="0" eaLnBrk="1" latinLnBrk="0" hangingPunct="1">
        <a:lnSpc>
          <a:spcPct val="90000"/>
        </a:lnSpc>
        <a:spcBef>
          <a:spcPct val="0"/>
        </a:spcBef>
        <a:buNone/>
        <a:defRPr sz="95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300" indent="-495300" algn="l" defTabSz="1979930" rtl="0" eaLnBrk="1" latinLnBrk="0" hangingPunct="1">
        <a:lnSpc>
          <a:spcPct val="90000"/>
        </a:lnSpc>
        <a:spcBef>
          <a:spcPct val="434000"/>
        </a:spcBef>
        <a:buFont typeface="Arial" panose="020B0704020202090204" pitchFamily="34" charset="0"/>
        <a:buChar char="•"/>
        <a:defRPr sz="6065" kern="1200">
          <a:solidFill>
            <a:schemeClr val="tx1"/>
          </a:solidFill>
          <a:latin typeface="+mn-lt"/>
          <a:ea typeface="+mn-ea"/>
          <a:cs typeface="+mn-cs"/>
        </a:defRPr>
      </a:lvl1pPr>
      <a:lvl2pPr marL="1485265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474595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4330" kern="1200">
          <a:solidFill>
            <a:schemeClr val="tx1"/>
          </a:solidFill>
          <a:latin typeface="+mn-lt"/>
          <a:ea typeface="+mn-ea"/>
          <a:cs typeface="+mn-cs"/>
        </a:defRPr>
      </a:lvl3pPr>
      <a:lvl4pPr marL="3465195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4455160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5445125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6435090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7425055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8415020" indent="-495300" algn="l" defTabSz="1979930" rtl="0" eaLnBrk="1" latinLnBrk="0" hangingPunct="1">
        <a:lnSpc>
          <a:spcPct val="90000"/>
        </a:lnSpc>
        <a:spcBef>
          <a:spcPts val="1085"/>
        </a:spcBef>
        <a:buFont typeface="Arial" panose="020B070402020209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79930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69895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59860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50460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39790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29755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20355" algn="l" defTabSz="1979930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1"/>
          <p:cNvPicPr>
            <a:picLocks noChangeAspect="1"/>
          </p:cNvPicPr>
          <p:nvPr/>
        </p:nvPicPr>
        <p:blipFill>
          <a:blip r:embed="rId2"/>
          <a:srcRect t="16510" b="79170"/>
          <a:stretch>
            <a:fillRect/>
          </a:stretch>
        </p:blipFill>
        <p:spPr>
          <a:xfrm>
            <a:off x="0" y="8676005"/>
            <a:ext cx="19799935" cy="19246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宋体</vt:lpstr>
      <vt:lpstr>Arial Unicode MS</vt:lpstr>
      <vt:lpstr>汉仪书宋二KW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Mr . Lonely</cp:lastModifiedBy>
  <cp:revision>18</cp:revision>
  <dcterms:created xsi:type="dcterms:W3CDTF">2025-02-10T07:31:23Z</dcterms:created>
  <dcterms:modified xsi:type="dcterms:W3CDTF">2025-02-10T07:31:23Z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2052-6.15.1.8935</vt:lpwstr>
  </property>
  <property fmtid="{D5CDD505-2E9C-101B-9397-08002B2CF9AE}" pid="3" name="ICV">
    <vt:lpwstr>E2333806C715D01E4AABA96713E034CD_43</vt:lpwstr>
  </property>
</Properties>
</file>