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28800425" cy="4320063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6B3"/>
    <a:srgbClr val="0E256A"/>
    <a:srgbClr val="E9F5FF"/>
    <a:srgbClr val="F0F0F0"/>
    <a:srgbClr val="FFFFFF"/>
    <a:srgbClr val="6C757D"/>
    <a:srgbClr val="F8F5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8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3840" b="0" i="0" u="none" strike="noStrike" kern="1200" spc="0" baseline="0">
                <a:solidFill>
                  <a:srgbClr val="0056B3"/>
                </a:solidFill>
                <a:latin typeface="微软雅黑" panose="020B0503020204020204" pitchFamily="34" charset="-122"/>
                <a:ea typeface="微软雅黑" panose="020B0503020204020204" pitchFamily="34" charset="-122"/>
                <a:cs typeface="+mn-cs"/>
              </a:defRPr>
            </a:pPr>
            <a:r>
              <a:rPr lang="zh-CN"/>
              <a:t>图表标题</a:t>
            </a:r>
          </a:p>
        </c:rich>
      </c:tx>
      <c:overlay val="0"/>
      <c:spPr>
        <a:noFill/>
        <a:ln>
          <a:noFill/>
        </a:ln>
        <a:effectLst/>
      </c:spPr>
      <c:txPr>
        <a:bodyPr rot="0" spcFirstLastPara="1" vertOverflow="ellipsis" vert="horz" wrap="square" anchor="ctr" anchorCtr="1"/>
        <a:lstStyle/>
        <a:p>
          <a:pPr>
            <a:defRPr lang="zh-CN" sz="3840" b="0" i="0" u="none" strike="noStrike" kern="1200" spc="0" baseline="0">
              <a:solidFill>
                <a:srgbClr val="0056B3"/>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27C-46D4-8194-495D2068BE81}"/>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27C-46D4-8194-495D2068BE81}"/>
            </c:ext>
          </c:extLst>
        </c:ser>
        <c:ser>
          <c:idx val="2"/>
          <c:order val="2"/>
          <c:tx>
            <c:strRef>
              <c:f>Sheet1!$D$1</c:f>
              <c:strCache>
                <c:ptCount val="1"/>
                <c:pt idx="0">
                  <c:v>系列 3</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27C-46D4-8194-495D2068BE81}"/>
            </c:ext>
          </c:extLst>
        </c:ser>
        <c:dLbls>
          <c:showLegendKey val="0"/>
          <c:showVal val="0"/>
          <c:showCatName val="0"/>
          <c:showSerName val="0"/>
          <c:showPercent val="0"/>
          <c:showBubbleSize val="0"/>
        </c:dLbls>
        <c:gapWidth val="219"/>
        <c:overlap val="-27"/>
        <c:axId val="1078407280"/>
        <c:axId val="1078408112"/>
      </c:barChart>
      <c:catAx>
        <c:axId val="107840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3200" b="0" i="0" u="none" strike="noStrike" kern="1200" baseline="0">
                <a:solidFill>
                  <a:srgbClr val="0056B3"/>
                </a:solidFill>
                <a:latin typeface="微软雅黑" panose="020B0503020204020204" pitchFamily="34" charset="-122"/>
                <a:ea typeface="微软雅黑" panose="020B0503020204020204" pitchFamily="34" charset="-122"/>
                <a:cs typeface="+mn-cs"/>
              </a:defRPr>
            </a:pPr>
            <a:endParaRPr lang="zh-CN"/>
          </a:p>
        </c:txPr>
        <c:crossAx val="1078408112"/>
        <c:crosses val="autoZero"/>
        <c:auto val="1"/>
        <c:lblAlgn val="ctr"/>
        <c:lblOffset val="100"/>
        <c:noMultiLvlLbl val="0"/>
      </c:catAx>
      <c:valAx>
        <c:axId val="1078408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3200" b="0" i="0" u="none" strike="noStrike" kern="1200" baseline="0">
                <a:solidFill>
                  <a:srgbClr val="0056B3"/>
                </a:solidFill>
                <a:latin typeface="微软雅黑" panose="020B0503020204020204" pitchFamily="34" charset="-122"/>
                <a:ea typeface="微软雅黑" panose="020B0503020204020204" pitchFamily="34" charset="-122"/>
                <a:cs typeface="+mn-cs"/>
              </a:defRPr>
            </a:pPr>
            <a:endParaRPr lang="zh-CN"/>
          </a:p>
        </c:txPr>
        <c:crossAx val="1078407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3200" b="0" i="0" u="none" strike="noStrike" kern="1200" baseline="0">
              <a:solidFill>
                <a:srgbClr val="0056B3"/>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extLst>
      <c:ext uri="{0b15fc19-7d7d-44ad-8c2d-2c3a37ce22c3}">
        <chartProps xmlns="https://web.wps.cn/et/2018/main" chartId="{7adf2e07-915f-4ee8-97c0-185cfccfcd90}"/>
      </c:ext>
    </c:extLst>
  </c:chart>
  <c:spPr>
    <a:noFill/>
    <a:ln>
      <a:noFill/>
    </a:ln>
    <a:effectLst/>
  </c:spPr>
  <c:txPr>
    <a:bodyPr/>
    <a:lstStyle/>
    <a:p>
      <a:pPr>
        <a:defRPr lang="zh-CN" sz="3200">
          <a:solidFill>
            <a:srgbClr val="0056B3"/>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3840" b="0" i="0" u="none" strike="noStrike" kern="1200" spc="0" baseline="0">
              <a:solidFill>
                <a:srgbClr val="0056B3"/>
              </a:solidFill>
              <a:latin typeface="微软雅黑" panose="020B0503020204020204" pitchFamily="34" charset="-122"/>
              <a:ea typeface="微软雅黑" panose="020B0503020204020204" pitchFamily="34" charset="-122"/>
              <a:cs typeface="+mn-cs"/>
            </a:defRPr>
          </a:pPr>
          <a:endParaRPr lang="zh-CN"/>
        </a:p>
      </c:txPr>
    </c:title>
    <c:autoTitleDeleted val="0"/>
    <c:plotArea>
      <c:layout/>
      <c:scatterChart>
        <c:scatterStyle val="lineMarker"/>
        <c:varyColors val="0"/>
        <c:ser>
          <c:idx val="0"/>
          <c:order val="0"/>
          <c:tx>
            <c:strRef>
              <c:f>Sheet1!$B$1</c:f>
              <c:strCache>
                <c:ptCount val="1"/>
                <c:pt idx="0">
                  <c:v>Y 值</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Sheet1!$A$2:$A$4</c:f>
              <c:numCache>
                <c:formatCode>General</c:formatCode>
                <c:ptCount val="3"/>
                <c:pt idx="0">
                  <c:v>0.7</c:v>
                </c:pt>
                <c:pt idx="1">
                  <c:v>1.8</c:v>
                </c:pt>
                <c:pt idx="2">
                  <c:v>2.6</c:v>
                </c:pt>
              </c:numCache>
            </c:numRef>
          </c:xVal>
          <c:yVal>
            <c:numRef>
              <c:f>Sheet1!$B$2:$B$4</c:f>
              <c:numCache>
                <c:formatCode>General</c:formatCode>
                <c:ptCount val="3"/>
                <c:pt idx="0">
                  <c:v>2.7</c:v>
                </c:pt>
                <c:pt idx="1">
                  <c:v>3.2</c:v>
                </c:pt>
                <c:pt idx="2">
                  <c:v>0.8</c:v>
                </c:pt>
              </c:numCache>
            </c:numRef>
          </c:yVal>
          <c:smooth val="0"/>
          <c:extLst>
            <c:ext xmlns:c16="http://schemas.microsoft.com/office/drawing/2014/chart" uri="{C3380CC4-5D6E-409C-BE32-E72D297353CC}">
              <c16:uniqueId val="{00000000-2E91-4416-92F3-E7D012A13EF4}"/>
            </c:ext>
          </c:extLst>
        </c:ser>
        <c:dLbls>
          <c:showLegendKey val="0"/>
          <c:showVal val="0"/>
          <c:showCatName val="0"/>
          <c:showSerName val="0"/>
          <c:showPercent val="0"/>
          <c:showBubbleSize val="0"/>
        </c:dLbls>
        <c:axId val="919884352"/>
        <c:axId val="919903488"/>
      </c:scatterChart>
      <c:valAx>
        <c:axId val="9198843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3200" b="0" i="0" u="none" strike="noStrike" kern="1200" baseline="0">
                <a:solidFill>
                  <a:srgbClr val="0056B3"/>
                </a:solidFill>
                <a:latin typeface="微软雅黑" panose="020B0503020204020204" pitchFamily="34" charset="-122"/>
                <a:ea typeface="微软雅黑" panose="020B0503020204020204" pitchFamily="34" charset="-122"/>
                <a:cs typeface="+mn-cs"/>
              </a:defRPr>
            </a:pPr>
            <a:endParaRPr lang="zh-CN"/>
          </a:p>
        </c:txPr>
        <c:crossAx val="919903488"/>
        <c:crosses val="autoZero"/>
        <c:crossBetween val="midCat"/>
      </c:valAx>
      <c:valAx>
        <c:axId val="919903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3200" b="0" i="0" u="none" strike="noStrike" kern="1200" baseline="0">
                <a:solidFill>
                  <a:srgbClr val="0056B3"/>
                </a:solidFill>
                <a:latin typeface="微软雅黑" panose="020B0503020204020204" pitchFamily="34" charset="-122"/>
                <a:ea typeface="微软雅黑" panose="020B0503020204020204" pitchFamily="34" charset="-122"/>
                <a:cs typeface="+mn-cs"/>
              </a:defRPr>
            </a:pPr>
            <a:endParaRPr lang="zh-CN"/>
          </a:p>
        </c:txPr>
        <c:crossAx val="919884352"/>
        <c:crosses val="autoZero"/>
        <c:crossBetween val="midCat"/>
      </c:valAx>
      <c:spPr>
        <a:noFill/>
        <a:ln>
          <a:noFill/>
        </a:ln>
        <a:effectLst/>
      </c:spPr>
    </c:plotArea>
    <c:plotVisOnly val="1"/>
    <c:dispBlanksAs val="gap"/>
    <c:showDLblsOverMax val="0"/>
    <c:extLst>
      <c:ext uri="{0b15fc19-7d7d-44ad-8c2d-2c3a37ce22c3}">
        <chartProps xmlns="https://web.wps.cn/et/2018/main" chartId="{5cbd93ac-817d-4d5a-b164-bcd17b73c811}"/>
      </c:ext>
    </c:extLst>
  </c:chart>
  <c:spPr>
    <a:noFill/>
    <a:ln>
      <a:noFill/>
    </a:ln>
    <a:effectLst/>
  </c:spPr>
  <c:txPr>
    <a:bodyPr/>
    <a:lstStyle/>
    <a:p>
      <a:pPr>
        <a:defRPr lang="zh-CN" sz="3200">
          <a:solidFill>
            <a:srgbClr val="0056B3"/>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3840" b="0" i="0" u="none" strike="noStrike" kern="1200" spc="0" baseline="0">
              <a:solidFill>
                <a:srgbClr val="0056B3"/>
              </a:solidFill>
              <a:latin typeface="微软雅黑" panose="020B0503020204020204" pitchFamily="34" charset="-122"/>
              <a:ea typeface="微软雅黑" panose="020B0503020204020204" pitchFamily="34" charset="-122"/>
              <a:cs typeface="+mn-cs"/>
            </a:defRPr>
          </a:pPr>
          <a:endParaRPr lang="zh-CN"/>
        </a:p>
      </c:txPr>
    </c:title>
    <c:autoTitleDeleted val="0"/>
    <c:plotArea>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none"/>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2AC9-4FB7-A1BC-89E111B8A4D7}"/>
            </c:ext>
          </c:extLst>
        </c:ser>
        <c:ser>
          <c:idx val="1"/>
          <c:order val="1"/>
          <c:tx>
            <c:strRef>
              <c:f>Sheet1!$C$1</c:f>
              <c:strCache>
                <c:ptCount val="1"/>
                <c:pt idx="0">
                  <c:v>系列 2</c:v>
                </c:pt>
              </c:strCache>
            </c:strRef>
          </c:tx>
          <c:spPr>
            <a:ln w="28575" cap="rnd">
              <a:solidFill>
                <a:schemeClr val="accent2"/>
              </a:solidFill>
              <a:round/>
            </a:ln>
            <a:effectLst/>
          </c:spPr>
          <c:marker>
            <c:symbol val="none"/>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2AC9-4FB7-A1BC-89E111B8A4D7}"/>
            </c:ext>
          </c:extLst>
        </c:ser>
        <c:ser>
          <c:idx val="2"/>
          <c:order val="2"/>
          <c:tx>
            <c:strRef>
              <c:f>Sheet1!$D$1</c:f>
              <c:strCache>
                <c:ptCount val="1"/>
                <c:pt idx="0">
                  <c:v>系列 3</c:v>
                </c:pt>
              </c:strCache>
            </c:strRef>
          </c:tx>
          <c:spPr>
            <a:ln w="28575" cap="rnd">
              <a:solidFill>
                <a:schemeClr val="accent3"/>
              </a:solidFill>
              <a:round/>
            </a:ln>
            <a:effectLst/>
          </c:spPr>
          <c:marker>
            <c:symbol val="none"/>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2AC9-4FB7-A1BC-89E111B8A4D7}"/>
            </c:ext>
          </c:extLst>
        </c:ser>
        <c:dLbls>
          <c:showLegendKey val="0"/>
          <c:showVal val="0"/>
          <c:showCatName val="0"/>
          <c:showSerName val="0"/>
          <c:showPercent val="0"/>
          <c:showBubbleSize val="0"/>
        </c:dLbls>
        <c:smooth val="0"/>
        <c:axId val="919324176"/>
        <c:axId val="919319184"/>
      </c:lineChart>
      <c:catAx>
        <c:axId val="91932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3200" b="0" i="0" u="none" strike="noStrike" kern="1200" baseline="0">
                <a:solidFill>
                  <a:srgbClr val="0056B3"/>
                </a:solidFill>
                <a:latin typeface="微软雅黑" panose="020B0503020204020204" pitchFamily="34" charset="-122"/>
                <a:ea typeface="微软雅黑" panose="020B0503020204020204" pitchFamily="34" charset="-122"/>
                <a:cs typeface="+mn-cs"/>
              </a:defRPr>
            </a:pPr>
            <a:endParaRPr lang="zh-CN"/>
          </a:p>
        </c:txPr>
        <c:crossAx val="919319184"/>
        <c:crosses val="autoZero"/>
        <c:auto val="1"/>
        <c:lblAlgn val="ctr"/>
        <c:lblOffset val="100"/>
        <c:noMultiLvlLbl val="0"/>
      </c:catAx>
      <c:valAx>
        <c:axId val="919319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3200" b="0" i="0" u="none" strike="noStrike" kern="1200" baseline="0">
                <a:solidFill>
                  <a:srgbClr val="0056B3"/>
                </a:solidFill>
                <a:latin typeface="微软雅黑" panose="020B0503020204020204" pitchFamily="34" charset="-122"/>
                <a:ea typeface="微软雅黑" panose="020B0503020204020204" pitchFamily="34" charset="-122"/>
                <a:cs typeface="+mn-cs"/>
              </a:defRPr>
            </a:pPr>
            <a:endParaRPr lang="zh-CN"/>
          </a:p>
        </c:txPr>
        <c:crossAx val="919324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3200" b="0" i="0" u="none" strike="noStrike" kern="1200" baseline="0">
              <a:solidFill>
                <a:srgbClr val="0056B3"/>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extLst>
      <c:ext uri="{0b15fc19-7d7d-44ad-8c2d-2c3a37ce22c3}">
        <chartProps xmlns="https://web.wps.cn/et/2018/main" chartId="{3395bb64-3935-459f-b784-7c21e29dd701}"/>
      </c:ext>
    </c:extLst>
  </c:chart>
  <c:spPr>
    <a:noFill/>
    <a:ln>
      <a:noFill/>
    </a:ln>
    <a:effectLst/>
  </c:spPr>
  <c:txPr>
    <a:bodyPr/>
    <a:lstStyle/>
    <a:p>
      <a:pPr>
        <a:defRPr lang="zh-CN" sz="3200">
          <a:solidFill>
            <a:srgbClr val="0056B3"/>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3600053" y="7070108"/>
            <a:ext cx="21600319" cy="15040222"/>
          </a:xfrm>
        </p:spPr>
        <p:txBody>
          <a:bodyPr anchor="b"/>
          <a:lstStyle>
            <a:lvl1pPr algn="ctr">
              <a:defRPr sz="14175"/>
            </a:lvl1pPr>
          </a:lstStyle>
          <a:p>
            <a:r>
              <a:rPr lang="zh-CN" altLang="en-US"/>
              <a:t>单击此处编辑母版标题样式</a:t>
            </a:r>
          </a:p>
        </p:txBody>
      </p:sp>
      <p:sp>
        <p:nvSpPr>
          <p:cNvPr id="3" name="副标题 2"/>
          <p:cNvSpPr>
            <a:spLocks noGrp="1"/>
          </p:cNvSpPr>
          <p:nvPr>
            <p:ph type="subTitle" idx="1"/>
          </p:nvPr>
        </p:nvSpPr>
        <p:spPr>
          <a:xfrm>
            <a:off x="3600053" y="22690338"/>
            <a:ext cx="21600319" cy="10430151"/>
          </a:xfrm>
        </p:spPr>
        <p:txBody>
          <a:bodyPr/>
          <a:lstStyle>
            <a:lvl1pPr marL="0" indent="0" algn="ctr">
              <a:buNone/>
              <a:defRPr sz="5670"/>
            </a:lvl1pPr>
            <a:lvl2pPr marL="1080135" indent="0" algn="ctr">
              <a:buNone/>
              <a:defRPr sz="4725"/>
            </a:lvl2pPr>
            <a:lvl3pPr marL="2160270" indent="0" algn="ctr">
              <a:buNone/>
              <a:defRPr sz="4250"/>
            </a:lvl3pPr>
            <a:lvl4pPr marL="3239770" indent="0" algn="ctr">
              <a:buNone/>
              <a:defRPr sz="3780"/>
            </a:lvl4pPr>
            <a:lvl5pPr marL="4319905" indent="0" algn="ctr">
              <a:buNone/>
              <a:defRPr sz="3780"/>
            </a:lvl5pPr>
            <a:lvl6pPr marL="5400040" indent="0" algn="ctr">
              <a:buNone/>
              <a:defRPr sz="3780"/>
            </a:lvl6pPr>
            <a:lvl7pPr marL="6480175" indent="0" algn="ctr">
              <a:buNone/>
              <a:defRPr sz="3780"/>
            </a:lvl7pPr>
            <a:lvl8pPr marL="7559675" indent="0" algn="ctr">
              <a:buNone/>
              <a:defRPr sz="3780"/>
            </a:lvl8pPr>
            <a:lvl9pPr marL="8639810" indent="0" algn="ctr">
              <a:buNone/>
              <a:defRPr sz="378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4A2177A-7F94-4E07-A3D4-3EF905931054}" type="datetimeFigureOut">
              <a:rPr lang="zh-CN" altLang="en-US" smtClean="0"/>
              <a:t>2026/4/18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310707-EA96-4BFA-9154-07E53859009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4A2177A-7F94-4E07-A3D4-3EF905931054}" type="datetimeFigureOut">
              <a:rPr lang="zh-CN" altLang="en-US" smtClean="0"/>
              <a:t>2026/4/18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310707-EA96-4BFA-9154-07E53859009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610304" y="2300034"/>
            <a:ext cx="6210092" cy="366105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980029" y="2300034"/>
            <a:ext cx="18270270" cy="3661054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4A2177A-7F94-4E07-A3D4-3EF905931054}" type="datetimeFigureOut">
              <a:rPr lang="zh-CN" altLang="en-US" smtClean="0"/>
              <a:t>2026/4/18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310707-EA96-4BFA-9154-07E53859009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4A2177A-7F94-4E07-A3D4-3EF905931054}" type="datetimeFigureOut">
              <a:rPr lang="zh-CN" altLang="en-US" smtClean="0"/>
              <a:t>2026/4/18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310707-EA96-4BFA-9154-07E53859009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65029" y="10770165"/>
            <a:ext cx="24840367" cy="17970262"/>
          </a:xfrm>
        </p:spPr>
        <p:txBody>
          <a:bodyPr anchor="b"/>
          <a:lstStyle>
            <a:lvl1pPr>
              <a:defRPr sz="14175"/>
            </a:lvl1pPr>
          </a:lstStyle>
          <a:p>
            <a:r>
              <a:rPr lang="zh-CN" altLang="en-US"/>
              <a:t>单击此处编辑母版标题样式</a:t>
            </a:r>
          </a:p>
        </p:txBody>
      </p:sp>
      <p:sp>
        <p:nvSpPr>
          <p:cNvPr id="3" name="文本占位符 2"/>
          <p:cNvSpPr>
            <a:spLocks noGrp="1"/>
          </p:cNvSpPr>
          <p:nvPr>
            <p:ph type="body" idx="1"/>
          </p:nvPr>
        </p:nvSpPr>
        <p:spPr>
          <a:xfrm>
            <a:off x="1965029" y="28910433"/>
            <a:ext cx="24840367" cy="9450136"/>
          </a:xfrm>
        </p:spPr>
        <p:txBody>
          <a:bodyPr/>
          <a:lstStyle>
            <a:lvl1pPr marL="0" indent="0">
              <a:buNone/>
              <a:defRPr sz="5670">
                <a:solidFill>
                  <a:schemeClr val="tx1">
                    <a:tint val="75000"/>
                  </a:schemeClr>
                </a:solidFill>
              </a:defRPr>
            </a:lvl1pPr>
            <a:lvl2pPr marL="1080135" indent="0">
              <a:buNone/>
              <a:defRPr sz="4725">
                <a:solidFill>
                  <a:schemeClr val="tx1">
                    <a:tint val="75000"/>
                  </a:schemeClr>
                </a:solidFill>
              </a:defRPr>
            </a:lvl2pPr>
            <a:lvl3pPr marL="2160270" indent="0">
              <a:buNone/>
              <a:defRPr sz="4250">
                <a:solidFill>
                  <a:schemeClr val="tx1">
                    <a:tint val="75000"/>
                  </a:schemeClr>
                </a:solidFill>
              </a:defRPr>
            </a:lvl3pPr>
            <a:lvl4pPr marL="3239770" indent="0">
              <a:buNone/>
              <a:defRPr sz="3780">
                <a:solidFill>
                  <a:schemeClr val="tx1">
                    <a:tint val="75000"/>
                  </a:schemeClr>
                </a:solidFill>
              </a:defRPr>
            </a:lvl4pPr>
            <a:lvl5pPr marL="4319905" indent="0">
              <a:buNone/>
              <a:defRPr sz="3780">
                <a:solidFill>
                  <a:schemeClr val="tx1">
                    <a:tint val="75000"/>
                  </a:schemeClr>
                </a:solidFill>
              </a:defRPr>
            </a:lvl5pPr>
            <a:lvl6pPr marL="5400040" indent="0">
              <a:buNone/>
              <a:defRPr sz="3780">
                <a:solidFill>
                  <a:schemeClr val="tx1">
                    <a:tint val="75000"/>
                  </a:schemeClr>
                </a:solidFill>
              </a:defRPr>
            </a:lvl6pPr>
            <a:lvl7pPr marL="6480175" indent="0">
              <a:buNone/>
              <a:defRPr sz="3780">
                <a:solidFill>
                  <a:schemeClr val="tx1">
                    <a:tint val="75000"/>
                  </a:schemeClr>
                </a:solidFill>
              </a:defRPr>
            </a:lvl7pPr>
            <a:lvl8pPr marL="7559675" indent="0">
              <a:buNone/>
              <a:defRPr sz="3780">
                <a:solidFill>
                  <a:schemeClr val="tx1">
                    <a:tint val="75000"/>
                  </a:schemeClr>
                </a:solidFill>
              </a:defRPr>
            </a:lvl8pPr>
            <a:lvl9pPr marL="8639810" indent="0">
              <a:buNone/>
              <a:defRPr sz="378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4A2177A-7F94-4E07-A3D4-3EF905931054}" type="datetimeFigureOut">
              <a:rPr lang="zh-CN" altLang="en-US" smtClean="0"/>
              <a:t>2026/4/18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310707-EA96-4BFA-9154-07E53859009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980029" y="11500170"/>
            <a:ext cx="12240181" cy="2741040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14580215" y="11500170"/>
            <a:ext cx="12240181" cy="2741040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4A2177A-7F94-4E07-A3D4-3EF905931054}" type="datetimeFigureOut">
              <a:rPr lang="zh-CN" altLang="en-US" smtClean="0"/>
              <a:t>2026/4/18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310707-EA96-4BFA-9154-07E53859009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983780" y="2300037"/>
            <a:ext cx="24840367" cy="8350126"/>
          </a:xfrm>
        </p:spPr>
        <p:txBody>
          <a:bodyPr/>
          <a:lstStyle/>
          <a:p>
            <a:r>
              <a:rPr lang="zh-CN" altLang="en-US"/>
              <a:t>单击此处编辑母版标题样式</a:t>
            </a:r>
          </a:p>
        </p:txBody>
      </p:sp>
      <p:sp>
        <p:nvSpPr>
          <p:cNvPr id="3" name="文本占位符 2"/>
          <p:cNvSpPr>
            <a:spLocks noGrp="1"/>
          </p:cNvSpPr>
          <p:nvPr>
            <p:ph type="body" idx="1"/>
          </p:nvPr>
        </p:nvSpPr>
        <p:spPr>
          <a:xfrm>
            <a:off x="1983781" y="10590160"/>
            <a:ext cx="12183929" cy="5190073"/>
          </a:xfrm>
        </p:spPr>
        <p:txBody>
          <a:bodyPr anchor="b"/>
          <a:lstStyle>
            <a:lvl1pPr marL="0" indent="0">
              <a:buNone/>
              <a:defRPr sz="5670" b="1"/>
            </a:lvl1pPr>
            <a:lvl2pPr marL="1080135" indent="0">
              <a:buNone/>
              <a:defRPr sz="4725" b="1"/>
            </a:lvl2pPr>
            <a:lvl3pPr marL="2160270" indent="0">
              <a:buNone/>
              <a:defRPr sz="4250" b="1"/>
            </a:lvl3pPr>
            <a:lvl4pPr marL="3239770" indent="0">
              <a:buNone/>
              <a:defRPr sz="3780" b="1"/>
            </a:lvl4pPr>
            <a:lvl5pPr marL="4319905" indent="0">
              <a:buNone/>
              <a:defRPr sz="3780" b="1"/>
            </a:lvl5pPr>
            <a:lvl6pPr marL="5400040" indent="0">
              <a:buNone/>
              <a:defRPr sz="3780" b="1"/>
            </a:lvl6pPr>
            <a:lvl7pPr marL="6480175" indent="0">
              <a:buNone/>
              <a:defRPr sz="3780" b="1"/>
            </a:lvl7pPr>
            <a:lvl8pPr marL="7559675" indent="0">
              <a:buNone/>
              <a:defRPr sz="3780" b="1"/>
            </a:lvl8pPr>
            <a:lvl9pPr marL="8639810" indent="0">
              <a:buNone/>
              <a:defRPr sz="3780" b="1"/>
            </a:lvl9pPr>
          </a:lstStyle>
          <a:p>
            <a:pPr lvl="0"/>
            <a:r>
              <a:rPr lang="zh-CN" altLang="en-US"/>
              <a:t>单击此处编辑母版文本样式</a:t>
            </a:r>
          </a:p>
        </p:txBody>
      </p:sp>
      <p:sp>
        <p:nvSpPr>
          <p:cNvPr id="4" name="内容占位符 3"/>
          <p:cNvSpPr>
            <a:spLocks noGrp="1"/>
          </p:cNvSpPr>
          <p:nvPr>
            <p:ph sz="half" idx="2"/>
          </p:nvPr>
        </p:nvSpPr>
        <p:spPr>
          <a:xfrm>
            <a:off x="1983781" y="15780233"/>
            <a:ext cx="12183929" cy="23210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14580215" y="10590160"/>
            <a:ext cx="12243932" cy="5190073"/>
          </a:xfrm>
        </p:spPr>
        <p:txBody>
          <a:bodyPr anchor="b"/>
          <a:lstStyle>
            <a:lvl1pPr marL="0" indent="0">
              <a:buNone/>
              <a:defRPr sz="5670" b="1"/>
            </a:lvl1pPr>
            <a:lvl2pPr marL="1080135" indent="0">
              <a:buNone/>
              <a:defRPr sz="4725" b="1"/>
            </a:lvl2pPr>
            <a:lvl3pPr marL="2160270" indent="0">
              <a:buNone/>
              <a:defRPr sz="4250" b="1"/>
            </a:lvl3pPr>
            <a:lvl4pPr marL="3239770" indent="0">
              <a:buNone/>
              <a:defRPr sz="3780" b="1"/>
            </a:lvl4pPr>
            <a:lvl5pPr marL="4319905" indent="0">
              <a:buNone/>
              <a:defRPr sz="3780" b="1"/>
            </a:lvl5pPr>
            <a:lvl6pPr marL="5400040" indent="0">
              <a:buNone/>
              <a:defRPr sz="3780" b="1"/>
            </a:lvl6pPr>
            <a:lvl7pPr marL="6480175" indent="0">
              <a:buNone/>
              <a:defRPr sz="3780" b="1"/>
            </a:lvl7pPr>
            <a:lvl8pPr marL="7559675" indent="0">
              <a:buNone/>
              <a:defRPr sz="3780" b="1"/>
            </a:lvl8pPr>
            <a:lvl9pPr marL="8639810" indent="0">
              <a:buNone/>
              <a:defRPr sz="3780" b="1"/>
            </a:lvl9pPr>
          </a:lstStyle>
          <a:p>
            <a:pPr lvl="0"/>
            <a:r>
              <a:rPr lang="zh-CN" altLang="en-US"/>
              <a:t>单击此处编辑母版文本样式</a:t>
            </a:r>
          </a:p>
        </p:txBody>
      </p:sp>
      <p:sp>
        <p:nvSpPr>
          <p:cNvPr id="6" name="内容占位符 5"/>
          <p:cNvSpPr>
            <a:spLocks noGrp="1"/>
          </p:cNvSpPr>
          <p:nvPr>
            <p:ph sz="quarter" idx="4"/>
          </p:nvPr>
        </p:nvSpPr>
        <p:spPr>
          <a:xfrm>
            <a:off x="14580215" y="15780233"/>
            <a:ext cx="12243932" cy="23210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24A2177A-7F94-4E07-A3D4-3EF905931054}" type="datetimeFigureOut">
              <a:rPr lang="zh-CN" altLang="en-US" smtClean="0"/>
              <a:t>2026/4/18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0310707-EA96-4BFA-9154-07E53859009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4A2177A-7F94-4E07-A3D4-3EF905931054}" type="datetimeFigureOut">
              <a:rPr lang="zh-CN" altLang="en-US" smtClean="0"/>
              <a:t>2026/4/18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0310707-EA96-4BFA-9154-07E53859009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A2177A-7F94-4E07-A3D4-3EF905931054}" type="datetimeFigureOut">
              <a:rPr lang="zh-CN" altLang="en-US" smtClean="0"/>
              <a:t>2026/4/18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0310707-EA96-4BFA-9154-07E53859009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83782" y="2880042"/>
            <a:ext cx="9288886" cy="10080149"/>
          </a:xfrm>
        </p:spPr>
        <p:txBody>
          <a:bodyPr anchor="b"/>
          <a:lstStyle>
            <a:lvl1pPr>
              <a:defRPr sz="7560"/>
            </a:lvl1pPr>
          </a:lstStyle>
          <a:p>
            <a:r>
              <a:rPr lang="zh-CN" altLang="en-US"/>
              <a:t>单击此处编辑母版标题样式</a:t>
            </a:r>
          </a:p>
        </p:txBody>
      </p:sp>
      <p:sp>
        <p:nvSpPr>
          <p:cNvPr id="3" name="内容占位符 2"/>
          <p:cNvSpPr>
            <a:spLocks noGrp="1"/>
          </p:cNvSpPr>
          <p:nvPr>
            <p:ph idx="1"/>
          </p:nvPr>
        </p:nvSpPr>
        <p:spPr>
          <a:xfrm>
            <a:off x="12243932" y="6220095"/>
            <a:ext cx="14580215" cy="30700453"/>
          </a:xfrm>
        </p:spPr>
        <p:txBody>
          <a:bodyPr/>
          <a:lstStyle>
            <a:lvl1pPr>
              <a:defRPr sz="7560"/>
            </a:lvl1pPr>
            <a:lvl2pPr>
              <a:defRPr sz="6615"/>
            </a:lvl2pPr>
            <a:lvl3pPr>
              <a:defRPr sz="5670"/>
            </a:lvl3pPr>
            <a:lvl4pPr>
              <a:defRPr sz="4725"/>
            </a:lvl4pPr>
            <a:lvl5pPr>
              <a:defRPr sz="4725"/>
            </a:lvl5pPr>
            <a:lvl6pPr>
              <a:defRPr sz="4725"/>
            </a:lvl6pPr>
            <a:lvl7pPr>
              <a:defRPr sz="4725"/>
            </a:lvl7pPr>
            <a:lvl8pPr>
              <a:defRPr sz="4725"/>
            </a:lvl8pPr>
            <a:lvl9pPr>
              <a:defRPr sz="4725"/>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1983782" y="12960191"/>
            <a:ext cx="9288886" cy="24010358"/>
          </a:xfrm>
        </p:spPr>
        <p:txBody>
          <a:bodyPr/>
          <a:lstStyle>
            <a:lvl1pPr marL="0" indent="0">
              <a:buNone/>
              <a:defRPr sz="3780"/>
            </a:lvl1pPr>
            <a:lvl2pPr marL="1080135" indent="0">
              <a:buNone/>
              <a:defRPr sz="3305"/>
            </a:lvl2pPr>
            <a:lvl3pPr marL="2160270" indent="0">
              <a:buNone/>
              <a:defRPr sz="2835"/>
            </a:lvl3pPr>
            <a:lvl4pPr marL="3239770" indent="0">
              <a:buNone/>
              <a:defRPr sz="2360"/>
            </a:lvl4pPr>
            <a:lvl5pPr marL="4319905" indent="0">
              <a:buNone/>
              <a:defRPr sz="2360"/>
            </a:lvl5pPr>
            <a:lvl6pPr marL="5400040" indent="0">
              <a:buNone/>
              <a:defRPr sz="2360"/>
            </a:lvl6pPr>
            <a:lvl7pPr marL="6480175" indent="0">
              <a:buNone/>
              <a:defRPr sz="2360"/>
            </a:lvl7pPr>
            <a:lvl8pPr marL="7559675" indent="0">
              <a:buNone/>
              <a:defRPr sz="2360"/>
            </a:lvl8pPr>
            <a:lvl9pPr marL="8639810" indent="0">
              <a:buNone/>
              <a:defRPr sz="236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4A2177A-7F94-4E07-A3D4-3EF905931054}" type="datetimeFigureOut">
              <a:rPr lang="zh-CN" altLang="en-US" smtClean="0"/>
              <a:t>2026/4/18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310707-EA96-4BFA-9154-07E53859009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83782" y="2880042"/>
            <a:ext cx="9288886" cy="10080149"/>
          </a:xfrm>
        </p:spPr>
        <p:txBody>
          <a:bodyPr anchor="b"/>
          <a:lstStyle>
            <a:lvl1pPr>
              <a:defRPr sz="7560"/>
            </a:lvl1pPr>
          </a:lstStyle>
          <a:p>
            <a:r>
              <a:rPr lang="zh-CN" altLang="en-US"/>
              <a:t>单击此处编辑母版标题样式</a:t>
            </a:r>
          </a:p>
        </p:txBody>
      </p:sp>
      <p:sp>
        <p:nvSpPr>
          <p:cNvPr id="3" name="图片占位符 2"/>
          <p:cNvSpPr>
            <a:spLocks noGrp="1"/>
          </p:cNvSpPr>
          <p:nvPr>
            <p:ph type="pic" idx="1"/>
          </p:nvPr>
        </p:nvSpPr>
        <p:spPr>
          <a:xfrm>
            <a:off x="12243932" y="6220095"/>
            <a:ext cx="14580215" cy="30700453"/>
          </a:xfrm>
        </p:spPr>
        <p:txBody>
          <a:bodyPr/>
          <a:lstStyle>
            <a:lvl1pPr marL="0" indent="0">
              <a:buNone/>
              <a:defRPr sz="7560"/>
            </a:lvl1pPr>
            <a:lvl2pPr marL="1080135" indent="0">
              <a:buNone/>
              <a:defRPr sz="6615"/>
            </a:lvl2pPr>
            <a:lvl3pPr marL="2160270" indent="0">
              <a:buNone/>
              <a:defRPr sz="5670"/>
            </a:lvl3pPr>
            <a:lvl4pPr marL="3239770" indent="0">
              <a:buNone/>
              <a:defRPr sz="4725"/>
            </a:lvl4pPr>
            <a:lvl5pPr marL="4319905" indent="0">
              <a:buNone/>
              <a:defRPr sz="4725"/>
            </a:lvl5pPr>
            <a:lvl6pPr marL="5400040" indent="0">
              <a:buNone/>
              <a:defRPr sz="4725"/>
            </a:lvl6pPr>
            <a:lvl7pPr marL="6480175" indent="0">
              <a:buNone/>
              <a:defRPr sz="4725"/>
            </a:lvl7pPr>
            <a:lvl8pPr marL="7559675" indent="0">
              <a:buNone/>
              <a:defRPr sz="4725"/>
            </a:lvl8pPr>
            <a:lvl9pPr marL="8639810" indent="0">
              <a:buNone/>
              <a:defRPr sz="4725"/>
            </a:lvl9pPr>
          </a:lstStyle>
          <a:p>
            <a:endParaRPr lang="zh-CN" altLang="en-US"/>
          </a:p>
        </p:txBody>
      </p:sp>
      <p:sp>
        <p:nvSpPr>
          <p:cNvPr id="4" name="文本占位符 3"/>
          <p:cNvSpPr>
            <a:spLocks noGrp="1"/>
          </p:cNvSpPr>
          <p:nvPr>
            <p:ph type="body" sz="half" idx="2"/>
          </p:nvPr>
        </p:nvSpPr>
        <p:spPr>
          <a:xfrm>
            <a:off x="1983782" y="12960191"/>
            <a:ext cx="9288886" cy="24010358"/>
          </a:xfrm>
        </p:spPr>
        <p:txBody>
          <a:bodyPr/>
          <a:lstStyle>
            <a:lvl1pPr marL="0" indent="0">
              <a:buNone/>
              <a:defRPr sz="3780"/>
            </a:lvl1pPr>
            <a:lvl2pPr marL="1080135" indent="0">
              <a:buNone/>
              <a:defRPr sz="3305"/>
            </a:lvl2pPr>
            <a:lvl3pPr marL="2160270" indent="0">
              <a:buNone/>
              <a:defRPr sz="2835"/>
            </a:lvl3pPr>
            <a:lvl4pPr marL="3239770" indent="0">
              <a:buNone/>
              <a:defRPr sz="2360"/>
            </a:lvl4pPr>
            <a:lvl5pPr marL="4319905" indent="0">
              <a:buNone/>
              <a:defRPr sz="2360"/>
            </a:lvl5pPr>
            <a:lvl6pPr marL="5400040" indent="0">
              <a:buNone/>
              <a:defRPr sz="2360"/>
            </a:lvl6pPr>
            <a:lvl7pPr marL="6480175" indent="0">
              <a:buNone/>
              <a:defRPr sz="2360"/>
            </a:lvl7pPr>
            <a:lvl8pPr marL="7559675" indent="0">
              <a:buNone/>
              <a:defRPr sz="2360"/>
            </a:lvl8pPr>
            <a:lvl9pPr marL="8639810" indent="0">
              <a:buNone/>
              <a:defRPr sz="236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4A2177A-7F94-4E07-A3D4-3EF905931054}" type="datetimeFigureOut">
              <a:rPr lang="zh-CN" altLang="en-US" smtClean="0"/>
              <a:t>2026/4/18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310707-EA96-4BFA-9154-07E53859009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980029" y="2300037"/>
            <a:ext cx="24840367" cy="835012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980029" y="11500170"/>
            <a:ext cx="24840367" cy="2741040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1980029" y="40040594"/>
            <a:ext cx="6480096" cy="2300034"/>
          </a:xfrm>
          <a:prstGeom prst="rect">
            <a:avLst/>
          </a:prstGeom>
        </p:spPr>
        <p:txBody>
          <a:bodyPr vert="horz" lIns="91440" tIns="45720" rIns="91440" bIns="45720" rtlCol="0" anchor="ctr"/>
          <a:lstStyle>
            <a:lvl1pPr algn="l">
              <a:defRPr sz="2835">
                <a:solidFill>
                  <a:schemeClr val="tx1">
                    <a:tint val="75000"/>
                  </a:schemeClr>
                </a:solidFill>
              </a:defRPr>
            </a:lvl1pPr>
          </a:lstStyle>
          <a:p>
            <a:fld id="{24A2177A-7F94-4E07-A3D4-3EF905931054}" type="datetimeFigureOut">
              <a:rPr lang="zh-CN" altLang="en-US" smtClean="0"/>
              <a:t>2026/4/18</a:t>
            </a:fld>
            <a:endParaRPr lang="zh-CN" altLang="en-US"/>
          </a:p>
        </p:txBody>
      </p:sp>
      <p:sp>
        <p:nvSpPr>
          <p:cNvPr id="5" name="页脚占位符 4"/>
          <p:cNvSpPr>
            <a:spLocks noGrp="1"/>
          </p:cNvSpPr>
          <p:nvPr>
            <p:ph type="ftr" sz="quarter" idx="3"/>
          </p:nvPr>
        </p:nvSpPr>
        <p:spPr>
          <a:xfrm>
            <a:off x="9540141" y="40040594"/>
            <a:ext cx="9720143" cy="2300034"/>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20340300" y="40040594"/>
            <a:ext cx="6480096" cy="2300034"/>
          </a:xfrm>
          <a:prstGeom prst="rect">
            <a:avLst/>
          </a:prstGeom>
        </p:spPr>
        <p:txBody>
          <a:bodyPr vert="horz" lIns="91440" tIns="45720" rIns="91440" bIns="45720" rtlCol="0" anchor="ctr"/>
          <a:lstStyle>
            <a:lvl1pPr algn="r">
              <a:defRPr sz="2835">
                <a:solidFill>
                  <a:schemeClr val="tx1">
                    <a:tint val="75000"/>
                  </a:schemeClr>
                </a:solidFill>
              </a:defRPr>
            </a:lvl1pPr>
          </a:lstStyle>
          <a:p>
            <a:fld id="{A0310707-EA96-4BFA-9154-07E53859009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160270" rtl="0" eaLnBrk="1" latinLnBrk="0" hangingPunct="1">
        <a:lnSpc>
          <a:spcPct val="90000"/>
        </a:lnSpc>
        <a:spcBef>
          <a:spcPct val="0"/>
        </a:spcBef>
        <a:buNone/>
        <a:defRPr sz="10395" kern="1200">
          <a:solidFill>
            <a:schemeClr val="tx1"/>
          </a:solidFill>
          <a:latin typeface="+mj-lt"/>
          <a:ea typeface="+mj-ea"/>
          <a:cs typeface="+mj-cs"/>
        </a:defRPr>
      </a:lvl1pPr>
    </p:titleStyle>
    <p:bodyStyle>
      <a:lvl1pPr marL="539750" indent="-539750" algn="l" defTabSz="2160270" rtl="0" eaLnBrk="1" latinLnBrk="0" hangingPunct="1">
        <a:lnSpc>
          <a:spcPct val="90000"/>
        </a:lnSpc>
        <a:spcBef>
          <a:spcPts val="2360"/>
        </a:spcBef>
        <a:buFont typeface="Arial" panose="020B0604020202020204" pitchFamily="34" charset="0"/>
        <a:buChar char="•"/>
        <a:defRPr sz="6615" kern="1200">
          <a:solidFill>
            <a:schemeClr val="tx1"/>
          </a:solidFill>
          <a:latin typeface="+mn-lt"/>
          <a:ea typeface="+mn-ea"/>
          <a:cs typeface="+mn-cs"/>
        </a:defRPr>
      </a:lvl1pPr>
      <a:lvl2pPr marL="1619885" indent="-539750" algn="l" defTabSz="2160270" rtl="0" eaLnBrk="1" latinLnBrk="0" hangingPunct="1">
        <a:lnSpc>
          <a:spcPct val="90000"/>
        </a:lnSpc>
        <a:spcBef>
          <a:spcPts val="1180"/>
        </a:spcBef>
        <a:buFont typeface="Arial" panose="020B0604020202020204" pitchFamily="34" charset="0"/>
        <a:buChar char="•"/>
        <a:defRPr sz="5670" kern="1200">
          <a:solidFill>
            <a:schemeClr val="tx1"/>
          </a:solidFill>
          <a:latin typeface="+mn-lt"/>
          <a:ea typeface="+mn-ea"/>
          <a:cs typeface="+mn-cs"/>
        </a:defRPr>
      </a:lvl2pPr>
      <a:lvl3pPr marL="2700020" indent="-539750" algn="l" defTabSz="2160270" rtl="0" eaLnBrk="1" latinLnBrk="0" hangingPunct="1">
        <a:lnSpc>
          <a:spcPct val="90000"/>
        </a:lnSpc>
        <a:spcBef>
          <a:spcPts val="1180"/>
        </a:spcBef>
        <a:buFont typeface="Arial" panose="020B0604020202020204" pitchFamily="34" charset="0"/>
        <a:buChar char="•"/>
        <a:defRPr sz="4725" kern="1200">
          <a:solidFill>
            <a:schemeClr val="tx1"/>
          </a:solidFill>
          <a:latin typeface="+mn-lt"/>
          <a:ea typeface="+mn-ea"/>
          <a:cs typeface="+mn-cs"/>
        </a:defRPr>
      </a:lvl3pPr>
      <a:lvl4pPr marL="3780155" indent="-539750" algn="l" defTabSz="2160270" rtl="0" eaLnBrk="1" latinLnBrk="0" hangingPunct="1">
        <a:lnSpc>
          <a:spcPct val="90000"/>
        </a:lnSpc>
        <a:spcBef>
          <a:spcPts val="1180"/>
        </a:spcBef>
        <a:buFont typeface="Arial" panose="020B0604020202020204" pitchFamily="34" charset="0"/>
        <a:buChar char="•"/>
        <a:defRPr sz="4250" kern="1200">
          <a:solidFill>
            <a:schemeClr val="tx1"/>
          </a:solidFill>
          <a:latin typeface="+mn-lt"/>
          <a:ea typeface="+mn-ea"/>
          <a:cs typeface="+mn-cs"/>
        </a:defRPr>
      </a:lvl4pPr>
      <a:lvl5pPr marL="4860290" indent="-539750" algn="l" defTabSz="2160270" rtl="0" eaLnBrk="1" latinLnBrk="0" hangingPunct="1">
        <a:lnSpc>
          <a:spcPct val="90000"/>
        </a:lnSpc>
        <a:spcBef>
          <a:spcPts val="1180"/>
        </a:spcBef>
        <a:buFont typeface="Arial" panose="020B0604020202020204" pitchFamily="34" charset="0"/>
        <a:buChar char="•"/>
        <a:defRPr sz="4250" kern="1200">
          <a:solidFill>
            <a:schemeClr val="tx1"/>
          </a:solidFill>
          <a:latin typeface="+mn-lt"/>
          <a:ea typeface="+mn-ea"/>
          <a:cs typeface="+mn-cs"/>
        </a:defRPr>
      </a:lvl5pPr>
      <a:lvl6pPr marL="5939790" indent="-539750" algn="l" defTabSz="2160270" rtl="0" eaLnBrk="1" latinLnBrk="0" hangingPunct="1">
        <a:lnSpc>
          <a:spcPct val="90000"/>
        </a:lnSpc>
        <a:spcBef>
          <a:spcPts val="1180"/>
        </a:spcBef>
        <a:buFont typeface="Arial" panose="020B0604020202020204" pitchFamily="34" charset="0"/>
        <a:buChar char="•"/>
        <a:defRPr sz="4250" kern="1200">
          <a:solidFill>
            <a:schemeClr val="tx1"/>
          </a:solidFill>
          <a:latin typeface="+mn-lt"/>
          <a:ea typeface="+mn-ea"/>
          <a:cs typeface="+mn-cs"/>
        </a:defRPr>
      </a:lvl6pPr>
      <a:lvl7pPr marL="7019925" indent="-539750" algn="l" defTabSz="2160270" rtl="0" eaLnBrk="1" latinLnBrk="0" hangingPunct="1">
        <a:lnSpc>
          <a:spcPct val="90000"/>
        </a:lnSpc>
        <a:spcBef>
          <a:spcPts val="1180"/>
        </a:spcBef>
        <a:buFont typeface="Arial" panose="020B0604020202020204" pitchFamily="34" charset="0"/>
        <a:buChar char="•"/>
        <a:defRPr sz="4250" kern="1200">
          <a:solidFill>
            <a:schemeClr val="tx1"/>
          </a:solidFill>
          <a:latin typeface="+mn-lt"/>
          <a:ea typeface="+mn-ea"/>
          <a:cs typeface="+mn-cs"/>
        </a:defRPr>
      </a:lvl7pPr>
      <a:lvl8pPr marL="8100060" indent="-539750" algn="l" defTabSz="2160270" rtl="0" eaLnBrk="1" latinLnBrk="0" hangingPunct="1">
        <a:lnSpc>
          <a:spcPct val="90000"/>
        </a:lnSpc>
        <a:spcBef>
          <a:spcPts val="1180"/>
        </a:spcBef>
        <a:buFont typeface="Arial" panose="020B0604020202020204" pitchFamily="34" charset="0"/>
        <a:buChar char="•"/>
        <a:defRPr sz="4250" kern="1200">
          <a:solidFill>
            <a:schemeClr val="tx1"/>
          </a:solidFill>
          <a:latin typeface="+mn-lt"/>
          <a:ea typeface="+mn-ea"/>
          <a:cs typeface="+mn-cs"/>
        </a:defRPr>
      </a:lvl8pPr>
      <a:lvl9pPr marL="9180195" indent="-539750" algn="l" defTabSz="2160270" rtl="0" eaLnBrk="1" latinLnBrk="0" hangingPunct="1">
        <a:lnSpc>
          <a:spcPct val="90000"/>
        </a:lnSpc>
        <a:spcBef>
          <a:spcPts val="1180"/>
        </a:spcBef>
        <a:buFont typeface="Arial" panose="020B0604020202020204" pitchFamily="34" charset="0"/>
        <a:buChar char="•"/>
        <a:defRPr sz="4250" kern="1200">
          <a:solidFill>
            <a:schemeClr val="tx1"/>
          </a:solidFill>
          <a:latin typeface="+mn-lt"/>
          <a:ea typeface="+mn-ea"/>
          <a:cs typeface="+mn-cs"/>
        </a:defRPr>
      </a:lvl9pPr>
    </p:bodyStyle>
    <p:otherStyle>
      <a:defPPr>
        <a:defRPr lang="zh-CN"/>
      </a:defPPr>
      <a:lvl1pPr marL="0" algn="l" defTabSz="2160270" rtl="0" eaLnBrk="1" latinLnBrk="0" hangingPunct="1">
        <a:defRPr sz="4250" kern="1200">
          <a:solidFill>
            <a:schemeClr val="tx1"/>
          </a:solidFill>
          <a:latin typeface="+mn-lt"/>
          <a:ea typeface="+mn-ea"/>
          <a:cs typeface="+mn-cs"/>
        </a:defRPr>
      </a:lvl1pPr>
      <a:lvl2pPr marL="1080135" algn="l" defTabSz="2160270" rtl="0" eaLnBrk="1" latinLnBrk="0" hangingPunct="1">
        <a:defRPr sz="4250" kern="1200">
          <a:solidFill>
            <a:schemeClr val="tx1"/>
          </a:solidFill>
          <a:latin typeface="+mn-lt"/>
          <a:ea typeface="+mn-ea"/>
          <a:cs typeface="+mn-cs"/>
        </a:defRPr>
      </a:lvl2pPr>
      <a:lvl3pPr marL="2160270" algn="l" defTabSz="2160270" rtl="0" eaLnBrk="1" latinLnBrk="0" hangingPunct="1">
        <a:defRPr sz="4250" kern="1200">
          <a:solidFill>
            <a:schemeClr val="tx1"/>
          </a:solidFill>
          <a:latin typeface="+mn-lt"/>
          <a:ea typeface="+mn-ea"/>
          <a:cs typeface="+mn-cs"/>
        </a:defRPr>
      </a:lvl3pPr>
      <a:lvl4pPr marL="3239770" algn="l" defTabSz="2160270" rtl="0" eaLnBrk="1" latinLnBrk="0" hangingPunct="1">
        <a:defRPr sz="4250" kern="1200">
          <a:solidFill>
            <a:schemeClr val="tx1"/>
          </a:solidFill>
          <a:latin typeface="+mn-lt"/>
          <a:ea typeface="+mn-ea"/>
          <a:cs typeface="+mn-cs"/>
        </a:defRPr>
      </a:lvl4pPr>
      <a:lvl5pPr marL="4319905" algn="l" defTabSz="2160270" rtl="0" eaLnBrk="1" latinLnBrk="0" hangingPunct="1">
        <a:defRPr sz="4250" kern="1200">
          <a:solidFill>
            <a:schemeClr val="tx1"/>
          </a:solidFill>
          <a:latin typeface="+mn-lt"/>
          <a:ea typeface="+mn-ea"/>
          <a:cs typeface="+mn-cs"/>
        </a:defRPr>
      </a:lvl5pPr>
      <a:lvl6pPr marL="5400040" algn="l" defTabSz="2160270" rtl="0" eaLnBrk="1" latinLnBrk="0" hangingPunct="1">
        <a:defRPr sz="4250" kern="1200">
          <a:solidFill>
            <a:schemeClr val="tx1"/>
          </a:solidFill>
          <a:latin typeface="+mn-lt"/>
          <a:ea typeface="+mn-ea"/>
          <a:cs typeface="+mn-cs"/>
        </a:defRPr>
      </a:lvl6pPr>
      <a:lvl7pPr marL="6480175" algn="l" defTabSz="2160270" rtl="0" eaLnBrk="1" latinLnBrk="0" hangingPunct="1">
        <a:defRPr sz="4250" kern="1200">
          <a:solidFill>
            <a:schemeClr val="tx1"/>
          </a:solidFill>
          <a:latin typeface="+mn-lt"/>
          <a:ea typeface="+mn-ea"/>
          <a:cs typeface="+mn-cs"/>
        </a:defRPr>
      </a:lvl7pPr>
      <a:lvl8pPr marL="7559675" algn="l" defTabSz="2160270" rtl="0" eaLnBrk="1" latinLnBrk="0" hangingPunct="1">
        <a:defRPr sz="4250" kern="1200">
          <a:solidFill>
            <a:schemeClr val="tx1"/>
          </a:solidFill>
          <a:latin typeface="+mn-lt"/>
          <a:ea typeface="+mn-ea"/>
          <a:cs typeface="+mn-cs"/>
        </a:defRPr>
      </a:lvl8pPr>
      <a:lvl9pPr marL="8639810" algn="l" defTabSz="2160270" rtl="0" eaLnBrk="1" latinLnBrk="0" hangingPunct="1">
        <a:defRPr sz="42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hart" Target="../charts/chart1.xml"/><Relationship Id="rId7"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66000">
              <a:schemeClr val="accent5">
                <a:lumMod val="75000"/>
              </a:schemeClr>
            </a:gs>
            <a:gs pos="89000">
              <a:schemeClr val="accent5">
                <a:lumMod val="40000"/>
                <a:lumOff val="60000"/>
              </a:schemeClr>
            </a:gs>
            <a:gs pos="100000">
              <a:schemeClr val="accent5">
                <a:lumMod val="20000"/>
                <a:lumOff val="80000"/>
              </a:schemeClr>
            </a:gs>
          </a:gsLst>
          <a:lin ang="0" scaled="1"/>
          <a:tileRect/>
        </a:gradFill>
        <a:effectLst/>
      </p:bgPr>
    </p:bg>
    <p:spTree>
      <p:nvGrpSpPr>
        <p:cNvPr id="1" name=""/>
        <p:cNvGrpSpPr/>
        <p:nvPr/>
      </p:nvGrpSpPr>
      <p:grpSpPr>
        <a:xfrm>
          <a:off x="0" y="0"/>
          <a:ext cx="0" cy="0"/>
          <a:chOff x="0" y="0"/>
          <a:chExt cx="0" cy="0"/>
        </a:xfrm>
      </p:grpSpPr>
      <p:sp>
        <p:nvSpPr>
          <p:cNvPr id="30" name="矩形 29"/>
          <p:cNvSpPr/>
          <p:nvPr/>
        </p:nvSpPr>
        <p:spPr>
          <a:xfrm>
            <a:off x="14580210" y="5527053"/>
            <a:ext cx="13140000" cy="31809058"/>
          </a:xfrm>
          <a:prstGeom prst="rect">
            <a:avLst/>
          </a:prstGeom>
          <a:solidFill>
            <a:schemeClr val="bg1"/>
          </a:solidFill>
          <a:ln w="38100">
            <a:solidFill>
              <a:srgbClr val="0056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080760" y="19102237"/>
            <a:ext cx="13133658" cy="18233874"/>
          </a:xfrm>
          <a:prstGeom prst="rect">
            <a:avLst/>
          </a:prstGeom>
          <a:solidFill>
            <a:schemeClr val="bg1"/>
          </a:solidFill>
          <a:ln w="38100">
            <a:solidFill>
              <a:srgbClr val="0056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080760" y="5527054"/>
            <a:ext cx="13133658" cy="13575183"/>
          </a:xfrm>
          <a:prstGeom prst="rect">
            <a:avLst/>
          </a:prstGeom>
          <a:solidFill>
            <a:schemeClr val="bg1"/>
          </a:solidFill>
          <a:ln w="38100">
            <a:solidFill>
              <a:srgbClr val="0056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278480" y="6767885"/>
            <a:ext cx="12780000" cy="11823942"/>
          </a:xfrm>
          <a:prstGeom prst="rect">
            <a:avLst/>
          </a:prstGeom>
          <a:noFill/>
        </p:spPr>
        <p:txBody>
          <a:bodyPr wrap="square">
            <a:spAutoFit/>
          </a:bodyPr>
          <a:lstStyle/>
          <a:p>
            <a:pPr indent="457200" algn="just">
              <a:lnSpc>
                <a:spcPct val="150000"/>
              </a:lnSpc>
            </a:pPr>
            <a:r>
              <a:rPr lang="zh-CN" altLang="en-US" sz="3200" i="0" dirty="0">
                <a:solidFill>
                  <a:srgbClr val="0056B3"/>
                </a:solidFill>
                <a:effectLst/>
                <a:latin typeface="微软雅黑" panose="020B0503020204020204" pitchFamily="34" charset="-122"/>
                <a:ea typeface="微软雅黑" panose="020B0503020204020204" pitchFamily="34" charset="-122"/>
              </a:rPr>
              <a:t>激光线宽作为表征激光相干性的重要参数，自激光技术诞生以来就备受人们关注。窄线宽激光器由于其光谱纯度高，相干长度长，相位噪声低等优点，被广泛应用于引力波探测、冷原子物理、相干光通信、光学精密测量以及微波光子信号处理等领域。随着现代信息技术的发展，窄线宽激光器作为这些应用的核心光源，在固有的线宽、噪声等参数得到进一步优化的同时，也被期望拥有一些新的性能，如参数的极致调控、时频超稳、波长调谐以及波长扫描等。激光本征线宽源于自发辐射噪声，激光器线宽压缩的发展历程是研究人员与自发辐射噪声对抗的历程。纵观窄线宽激光的发展历史，激光腔构型从简单的两个反射镜构成的单主腔，多布拉格反射面</a:t>
            </a:r>
            <a:r>
              <a:rPr lang="en-US" altLang="zh-CN" sz="3200" i="0" dirty="0">
                <a:solidFill>
                  <a:srgbClr val="0056B3"/>
                </a:solidFill>
                <a:effectLst/>
                <a:latin typeface="微软雅黑" panose="020B0503020204020204" pitchFamily="34" charset="-122"/>
                <a:ea typeface="微软雅黑" panose="020B0503020204020204" pitchFamily="34" charset="-122"/>
              </a:rPr>
              <a:t>(DBR)</a:t>
            </a:r>
            <a:r>
              <a:rPr lang="zh-CN" altLang="en-US" sz="3200" i="0" dirty="0">
                <a:solidFill>
                  <a:srgbClr val="0056B3"/>
                </a:solidFill>
                <a:effectLst/>
                <a:latin typeface="微软雅黑" panose="020B0503020204020204" pitchFamily="34" charset="-122"/>
                <a:ea typeface="微软雅黑" panose="020B0503020204020204" pitchFamily="34" charset="-122"/>
              </a:rPr>
              <a:t>构成的单主腔，分布反馈</a:t>
            </a:r>
            <a:r>
              <a:rPr lang="en-US" altLang="zh-CN" sz="3200" i="0" dirty="0">
                <a:solidFill>
                  <a:srgbClr val="0056B3"/>
                </a:solidFill>
                <a:effectLst/>
                <a:latin typeface="微软雅黑" panose="020B0503020204020204" pitchFamily="34" charset="-122"/>
                <a:ea typeface="微软雅黑" panose="020B0503020204020204" pitchFamily="34" charset="-122"/>
              </a:rPr>
              <a:t>(DFB)</a:t>
            </a:r>
            <a:r>
              <a:rPr lang="zh-CN" altLang="en-US" sz="3200" i="0" dirty="0">
                <a:solidFill>
                  <a:srgbClr val="0056B3"/>
                </a:solidFill>
                <a:effectLst/>
                <a:latin typeface="微软雅黑" panose="020B0503020204020204" pitchFamily="34" charset="-122"/>
                <a:ea typeface="微软雅黑" panose="020B0503020204020204" pitchFamily="34" charset="-122"/>
              </a:rPr>
              <a:t>结构构成的单主腔，到激光单主腔加固定单外腔，再到波长自适应分布弱反馈激光构型，其核心思想都是利用反馈信号对自发辐射噪声进行抑制。本文总结了窄线宽激光技术的研究进展，对比了激光谐振腔构型在激光线宽压缩，噪声抑制思想上的异同，最后重点介绍了新近发展的波长自适应分布弱反馈窄线宽激光器，对该类新型激光器的物理思想、核心器件和系统性能进行了分析和讨论。</a:t>
            </a:r>
            <a:endParaRPr lang="zh-CN" altLang="en-US" sz="3200" dirty="0">
              <a:solidFill>
                <a:srgbClr val="0056B3"/>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088680" y="5550100"/>
            <a:ext cx="3960000" cy="1080000"/>
          </a:xfrm>
          <a:prstGeom prst="rect">
            <a:avLst/>
          </a:prstGeom>
          <a:solidFill>
            <a:srgbClr val="0E256A"/>
          </a:solidFill>
          <a:ln>
            <a:noFill/>
          </a:ln>
        </p:spPr>
        <p:txBody>
          <a:bodyPr wrap="square">
            <a:spAutoFit/>
          </a:bodyPr>
          <a:lstStyle/>
          <a:p>
            <a:pPr algn="ctr"/>
            <a:r>
              <a:rPr lang="zh-CN" altLang="en-US" sz="5600" b="1" i="0" dirty="0">
                <a:solidFill>
                  <a:schemeClr val="bg1"/>
                </a:solidFill>
                <a:effectLst/>
                <a:latin typeface="微软雅黑" panose="020B0503020204020204" pitchFamily="34" charset="-122"/>
                <a:ea typeface="微软雅黑" panose="020B0503020204020204" pitchFamily="34" charset="-122"/>
              </a:rPr>
              <a:t>研究背景</a:t>
            </a:r>
            <a:endParaRPr lang="zh-CN" altLang="en-US" sz="5600" b="1"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080759" y="19102237"/>
            <a:ext cx="3960000" cy="954107"/>
          </a:xfrm>
          <a:prstGeom prst="rect">
            <a:avLst/>
          </a:prstGeom>
          <a:solidFill>
            <a:srgbClr val="0E256A"/>
          </a:solidFill>
        </p:spPr>
        <p:txBody>
          <a:bodyPr wrap="square">
            <a:spAutoFit/>
          </a:bodyPr>
          <a:lstStyle/>
          <a:p>
            <a:pPr algn="ctr"/>
            <a:r>
              <a:rPr lang="zh-CN" altLang="en-US" sz="5600" b="1" i="0">
                <a:solidFill>
                  <a:srgbClr val="FFFFFF"/>
                </a:solidFill>
                <a:effectLst/>
                <a:latin typeface="微软雅黑" panose="020B0503020204020204" pitchFamily="34" charset="-122"/>
                <a:ea typeface="微软雅黑" panose="020B0503020204020204" pitchFamily="34" charset="-122"/>
              </a:rPr>
              <a:t>实验</a:t>
            </a:r>
            <a:r>
              <a:rPr lang="zh-CN" altLang="en-US" sz="5600" b="1">
                <a:solidFill>
                  <a:srgbClr val="FFFFFF"/>
                </a:solidFill>
                <a:latin typeface="微软雅黑" panose="020B0503020204020204" pitchFamily="34" charset="-122"/>
                <a:ea typeface="微软雅黑" panose="020B0503020204020204" pitchFamily="34" charset="-122"/>
              </a:rPr>
              <a:t>方法</a:t>
            </a:r>
            <a:endParaRPr lang="zh-CN" altLang="en-US" sz="5600" b="1" dirty="0">
              <a:solidFill>
                <a:srgbClr val="FFFFFF"/>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4580210" y="5527053"/>
            <a:ext cx="3960000" cy="1080000"/>
          </a:xfrm>
          <a:prstGeom prst="rect">
            <a:avLst/>
          </a:prstGeom>
          <a:solidFill>
            <a:srgbClr val="0E256A"/>
          </a:solidFill>
        </p:spPr>
        <p:txBody>
          <a:bodyPr wrap="square">
            <a:spAutoFit/>
          </a:bodyPr>
          <a:lstStyle/>
          <a:p>
            <a:pPr algn="ctr"/>
            <a:r>
              <a:rPr lang="zh-CN" altLang="en-US" sz="5600" b="1" i="0" dirty="0">
                <a:solidFill>
                  <a:srgbClr val="FFFFFF"/>
                </a:solidFill>
                <a:effectLst/>
                <a:latin typeface="微软雅黑" panose="020B0503020204020204" pitchFamily="34" charset="-122"/>
                <a:ea typeface="微软雅黑" panose="020B0503020204020204" pitchFamily="34" charset="-122"/>
              </a:rPr>
              <a:t>结果与讨论</a:t>
            </a:r>
            <a:endParaRPr lang="zh-CN" altLang="en-US" sz="5600" b="1" dirty="0">
              <a:solidFill>
                <a:srgbClr val="FFFFFF"/>
              </a:solidFill>
              <a:latin typeface="微软雅黑" panose="020B0503020204020204" pitchFamily="34" charset="-122"/>
              <a:ea typeface="微软雅黑" panose="020B0503020204020204" pitchFamily="34" charset="-122"/>
            </a:endParaRPr>
          </a:p>
        </p:txBody>
      </p:sp>
      <p:sp>
        <p:nvSpPr>
          <p:cNvPr id="31" name="矩形 30"/>
          <p:cNvSpPr/>
          <p:nvPr/>
        </p:nvSpPr>
        <p:spPr>
          <a:xfrm>
            <a:off x="1080212" y="37618452"/>
            <a:ext cx="26640000" cy="4500000"/>
          </a:xfrm>
          <a:prstGeom prst="rect">
            <a:avLst/>
          </a:prstGeom>
          <a:solidFill>
            <a:schemeClr val="bg1"/>
          </a:solidFill>
          <a:ln w="38100">
            <a:solidFill>
              <a:srgbClr val="0056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p:cNvPicPr/>
          <p:nvPr/>
        </p:nvPicPr>
        <p:blipFill rotWithShape="1">
          <a:blip r:embed="rId2" cstate="screen">
            <a:extLst>
              <a:ext uri="{28A0092B-C50C-407E-A947-70E740481C1C}">
                <a14:useLocalDpi xmlns:a14="http://schemas.microsoft.com/office/drawing/2010/main" val="0"/>
              </a:ext>
            </a:extLst>
          </a:blip>
          <a:srcRect b="31721"/>
          <a:stretch>
            <a:fillRect/>
          </a:stretch>
        </p:blipFill>
        <p:spPr bwMode="auto">
          <a:xfrm>
            <a:off x="2152870" y="24302886"/>
            <a:ext cx="11031220" cy="5324998"/>
          </a:xfrm>
          <a:prstGeom prst="rect">
            <a:avLst/>
          </a:prstGeom>
          <a:noFill/>
          <a:ln>
            <a:noFill/>
          </a:ln>
        </p:spPr>
      </p:pic>
      <p:sp>
        <p:nvSpPr>
          <p:cNvPr id="39" name="文本框 38"/>
          <p:cNvSpPr txBox="1"/>
          <p:nvPr/>
        </p:nvSpPr>
        <p:spPr>
          <a:xfrm>
            <a:off x="1935769" y="29603708"/>
            <a:ext cx="11465423" cy="1482650"/>
          </a:xfrm>
          <a:prstGeom prst="rect">
            <a:avLst/>
          </a:prstGeom>
          <a:noFill/>
        </p:spPr>
        <p:txBody>
          <a:bodyPr wrap="square">
            <a:spAutoFit/>
          </a:bodyPr>
          <a:lstStyle/>
          <a:p>
            <a:pPr algn="ctr">
              <a:lnSpc>
                <a:spcPct val="150000"/>
              </a:lnSpc>
            </a:pPr>
            <a:r>
              <a:rPr lang="zh-CN" altLang="zh-CN" sz="3200" dirty="0">
                <a:solidFill>
                  <a:srgbClr val="0056B3"/>
                </a:solidFill>
                <a:latin typeface="微软雅黑" panose="020B0503020204020204" pitchFamily="34" charset="-122"/>
                <a:ea typeface="微软雅黑" panose="020B0503020204020204" pitchFamily="34" charset="-122"/>
              </a:rPr>
              <a:t>图</a:t>
            </a:r>
            <a:r>
              <a:rPr lang="en-US" altLang="zh-CN" sz="3200" dirty="0">
                <a:solidFill>
                  <a:srgbClr val="0056B3"/>
                </a:solidFill>
                <a:latin typeface="微软雅黑" panose="020B0503020204020204" pitchFamily="34" charset="-122"/>
                <a:ea typeface="微软雅黑" panose="020B0503020204020204" pitchFamily="34" charset="-122"/>
              </a:rPr>
              <a:t>2.</a:t>
            </a:r>
            <a:r>
              <a:rPr lang="zh-CN" altLang="zh-CN" sz="3200" dirty="0">
                <a:solidFill>
                  <a:srgbClr val="0056B3"/>
                </a:solidFill>
                <a:latin typeface="微软雅黑" panose="020B0503020204020204" pitchFamily="34" charset="-122"/>
                <a:ea typeface="微软雅黑" panose="020B0503020204020204" pitchFamily="34" charset="-122"/>
              </a:rPr>
              <a:t>线形主腔激光器。</a:t>
            </a:r>
            <a:r>
              <a:rPr lang="en-US" altLang="zh-CN" sz="3200" dirty="0">
                <a:solidFill>
                  <a:srgbClr val="0056B3"/>
                </a:solidFill>
                <a:latin typeface="微软雅黑" panose="020B0503020204020204" pitchFamily="34" charset="-122"/>
                <a:ea typeface="微软雅黑" panose="020B0503020204020204" pitchFamily="34" charset="-122"/>
              </a:rPr>
              <a:t>(a)</a:t>
            </a:r>
            <a:r>
              <a:rPr lang="zh-CN" altLang="zh-CN" sz="3200" dirty="0">
                <a:solidFill>
                  <a:srgbClr val="0056B3"/>
                </a:solidFill>
                <a:latin typeface="微软雅黑" panose="020B0503020204020204" pitchFamily="34" charset="-122"/>
                <a:ea typeface="微软雅黑" panose="020B0503020204020204" pitchFamily="34" charset="-122"/>
              </a:rPr>
              <a:t>倾斜沟槽结构</a:t>
            </a:r>
            <a:r>
              <a:rPr lang="en-US" altLang="zh-CN" sz="3200" dirty="0">
                <a:solidFill>
                  <a:srgbClr val="0056B3"/>
                </a:solidFill>
                <a:latin typeface="微软雅黑" panose="020B0503020204020204" pitchFamily="34" charset="-122"/>
                <a:ea typeface="微软雅黑" panose="020B0503020204020204" pitchFamily="34" charset="-122"/>
              </a:rPr>
              <a:t>F-P</a:t>
            </a:r>
            <a:r>
              <a:rPr lang="zh-CN" altLang="zh-CN" sz="3200" dirty="0">
                <a:solidFill>
                  <a:srgbClr val="0056B3"/>
                </a:solidFill>
                <a:latin typeface="微软雅黑" panose="020B0503020204020204" pitchFamily="34" charset="-122"/>
                <a:ea typeface="微软雅黑" panose="020B0503020204020204" pitchFamily="34" charset="-122"/>
              </a:rPr>
              <a:t>激光器结构三维视图和俯视图；</a:t>
            </a:r>
            <a:r>
              <a:rPr lang="en-US" altLang="zh-CN" sz="3200" dirty="0">
                <a:solidFill>
                  <a:srgbClr val="0056B3"/>
                </a:solidFill>
                <a:latin typeface="微软雅黑" panose="020B0503020204020204" pitchFamily="34" charset="-122"/>
                <a:ea typeface="微软雅黑" panose="020B0503020204020204" pitchFamily="34" charset="-122"/>
              </a:rPr>
              <a:t>(b) VFR</a:t>
            </a:r>
            <a:r>
              <a:rPr lang="zh-CN" altLang="zh-CN" sz="3200" dirty="0">
                <a:solidFill>
                  <a:srgbClr val="0056B3"/>
                </a:solidFill>
                <a:latin typeface="微软雅黑" panose="020B0503020204020204" pitchFamily="34" charset="-122"/>
                <a:ea typeface="微软雅黑" panose="020B0503020204020204" pitchFamily="34" charset="-122"/>
              </a:rPr>
              <a:t>线形腔光纤激光器</a:t>
            </a:r>
          </a:p>
        </p:txBody>
      </p:sp>
      <p:sp>
        <p:nvSpPr>
          <p:cNvPr id="41" name="文本框 40"/>
          <p:cNvSpPr txBox="1"/>
          <p:nvPr/>
        </p:nvSpPr>
        <p:spPr>
          <a:xfrm>
            <a:off x="1278480" y="20299588"/>
            <a:ext cx="12780000" cy="3698641"/>
          </a:xfrm>
          <a:prstGeom prst="rect">
            <a:avLst/>
          </a:prstGeom>
          <a:noFill/>
        </p:spPr>
        <p:txBody>
          <a:bodyPr wrap="square">
            <a:spAutoFit/>
          </a:bodyPr>
          <a:lstStyle/>
          <a:p>
            <a:pPr indent="457200" algn="just">
              <a:lnSpc>
                <a:spcPct val="150000"/>
              </a:lnSpc>
            </a:pPr>
            <a:r>
              <a:rPr lang="zh-CN" altLang="zh-CN" sz="3200" dirty="0">
                <a:solidFill>
                  <a:srgbClr val="0056B3"/>
                </a:solidFill>
                <a:latin typeface="微软雅黑" panose="020B0503020204020204" pitchFamily="34" charset="-122"/>
                <a:ea typeface="微软雅黑" panose="020B0503020204020204" pitchFamily="34" charset="-122"/>
              </a:rPr>
              <a:t>线形腔，作为激光主腔的经典构型，具有结构简单、效率高、易调控等优点，</a:t>
            </a:r>
            <a:r>
              <a:rPr lang="en-US" altLang="zh-CN" sz="3200" dirty="0">
                <a:solidFill>
                  <a:srgbClr val="0056B3"/>
                </a:solidFill>
                <a:latin typeface="微软雅黑" panose="020B0503020204020204" pitchFamily="34" charset="-122"/>
                <a:ea typeface="微软雅黑" panose="020B0503020204020204" pitchFamily="34" charset="-122"/>
              </a:rPr>
              <a:t> </a:t>
            </a:r>
            <a:r>
              <a:rPr lang="en-US" altLang="zh-CN" sz="3200" dirty="0" err="1">
                <a:solidFill>
                  <a:srgbClr val="0056B3"/>
                </a:solidFill>
                <a:latin typeface="微软雅黑" panose="020B0503020204020204" pitchFamily="34" charset="-122"/>
                <a:ea typeface="微软雅黑" panose="020B0503020204020204" pitchFamily="34" charset="-122"/>
              </a:rPr>
              <a:t>Maiman</a:t>
            </a:r>
            <a:r>
              <a:rPr lang="zh-CN" altLang="zh-CN" sz="3200" dirty="0">
                <a:solidFill>
                  <a:srgbClr val="0056B3"/>
                </a:solidFill>
                <a:latin typeface="微软雅黑" panose="020B0503020204020204" pitchFamily="34" charset="-122"/>
                <a:ea typeface="微软雅黑" panose="020B0503020204020204" pitchFamily="34" charset="-122"/>
              </a:rPr>
              <a:t>首次用线形腔结构得到历史上第一束真正意义上的激光，之后被研究人员不断研究与探索。在</a:t>
            </a:r>
            <a:r>
              <a:rPr lang="en-US" altLang="zh-CN" sz="3200" dirty="0">
                <a:solidFill>
                  <a:srgbClr val="0056B3"/>
                </a:solidFill>
                <a:latin typeface="微软雅黑" panose="020B0503020204020204" pitchFamily="34" charset="-122"/>
                <a:ea typeface="微软雅黑" panose="020B0503020204020204" pitchFamily="34" charset="-122"/>
              </a:rPr>
              <a:t>DBR</a:t>
            </a:r>
            <a:r>
              <a:rPr lang="zh-CN" altLang="zh-CN" sz="3200" dirty="0">
                <a:solidFill>
                  <a:srgbClr val="0056B3"/>
                </a:solidFill>
                <a:latin typeface="微软雅黑" panose="020B0503020204020204" pitchFamily="34" charset="-122"/>
                <a:ea typeface="微软雅黑" panose="020B0503020204020204" pitchFamily="34" charset="-122"/>
              </a:rPr>
              <a:t>与</a:t>
            </a:r>
            <a:r>
              <a:rPr lang="en-US" altLang="zh-CN" sz="3200" dirty="0">
                <a:solidFill>
                  <a:srgbClr val="0056B3"/>
                </a:solidFill>
                <a:latin typeface="微软雅黑" panose="020B0503020204020204" pitchFamily="34" charset="-122"/>
                <a:ea typeface="微软雅黑" panose="020B0503020204020204" pitchFamily="34" charset="-122"/>
              </a:rPr>
              <a:t>DFB</a:t>
            </a:r>
            <a:r>
              <a:rPr lang="zh-CN" altLang="zh-CN" sz="3200" dirty="0">
                <a:solidFill>
                  <a:srgbClr val="0056B3"/>
                </a:solidFill>
                <a:latin typeface="微软雅黑" panose="020B0503020204020204" pitchFamily="34" charset="-122"/>
                <a:ea typeface="微软雅黑" panose="020B0503020204020204" pitchFamily="34" charset="-122"/>
              </a:rPr>
              <a:t>结构诞生之前，线形腔主要以</a:t>
            </a:r>
            <a:r>
              <a:rPr lang="en-US" altLang="zh-CN" sz="3200" dirty="0">
                <a:solidFill>
                  <a:srgbClr val="0056B3"/>
                </a:solidFill>
                <a:latin typeface="微软雅黑" panose="020B0503020204020204" pitchFamily="34" charset="-122"/>
                <a:ea typeface="微软雅黑" panose="020B0503020204020204" pitchFamily="34" charset="-122"/>
              </a:rPr>
              <a:t>F-P</a:t>
            </a:r>
            <a:r>
              <a:rPr lang="zh-CN" altLang="zh-CN" sz="3200" dirty="0">
                <a:solidFill>
                  <a:srgbClr val="0056B3"/>
                </a:solidFill>
                <a:latin typeface="微软雅黑" panose="020B0503020204020204" pitchFamily="34" charset="-122"/>
                <a:ea typeface="微软雅黑" panose="020B0503020204020204" pitchFamily="34" charset="-122"/>
              </a:rPr>
              <a:t>结构为主，随着单频窄线宽激光技术的不断发展，为了实现</a:t>
            </a:r>
            <a:r>
              <a:rPr lang="en-US" altLang="zh-CN" sz="3200" dirty="0">
                <a:solidFill>
                  <a:srgbClr val="0056B3"/>
                </a:solidFill>
                <a:latin typeface="微软雅黑" panose="020B0503020204020204" pitchFamily="34" charset="-122"/>
                <a:ea typeface="微软雅黑" panose="020B0503020204020204" pitchFamily="34" charset="-122"/>
              </a:rPr>
              <a:t>SLM</a:t>
            </a:r>
            <a:r>
              <a:rPr lang="zh-CN" altLang="zh-CN" sz="3200" dirty="0">
                <a:solidFill>
                  <a:srgbClr val="0056B3"/>
                </a:solidFill>
                <a:latin typeface="微软雅黑" panose="020B0503020204020204" pitchFamily="34" charset="-122"/>
                <a:ea typeface="微软雅黑" panose="020B0503020204020204" pitchFamily="34" charset="-122"/>
              </a:rPr>
              <a:t>运行，</a:t>
            </a:r>
            <a:r>
              <a:rPr lang="en-US" altLang="zh-CN" sz="3200" dirty="0">
                <a:solidFill>
                  <a:srgbClr val="0056B3"/>
                </a:solidFill>
                <a:latin typeface="微软雅黑" panose="020B0503020204020204" pitchFamily="34" charset="-122"/>
                <a:ea typeface="微软雅黑" panose="020B0503020204020204" pitchFamily="34" charset="-122"/>
              </a:rPr>
              <a:t>F-P</a:t>
            </a:r>
            <a:r>
              <a:rPr lang="zh-CN" altLang="zh-CN" sz="3200" dirty="0">
                <a:solidFill>
                  <a:srgbClr val="0056B3"/>
                </a:solidFill>
                <a:latin typeface="微软雅黑" panose="020B0503020204020204" pitchFamily="34" charset="-122"/>
                <a:ea typeface="微软雅黑" panose="020B0503020204020204" pitchFamily="34" charset="-122"/>
              </a:rPr>
              <a:t>结构逐渐向着小型化，微型化方向发展</a:t>
            </a:r>
            <a:endParaRPr lang="zh-CN" altLang="en-US" sz="3200" dirty="0">
              <a:solidFill>
                <a:srgbClr val="0056B3"/>
              </a:solidFill>
              <a:latin typeface="微软雅黑" panose="020B0503020204020204" pitchFamily="34" charset="-122"/>
              <a:ea typeface="微软雅黑" panose="020B0503020204020204" pitchFamily="34" charset="-122"/>
            </a:endParaRPr>
          </a:p>
        </p:txBody>
      </p:sp>
      <p:sp>
        <p:nvSpPr>
          <p:cNvPr id="44" name="矩形 43"/>
          <p:cNvSpPr/>
          <p:nvPr/>
        </p:nvSpPr>
        <p:spPr>
          <a:xfrm>
            <a:off x="1080210" y="37618451"/>
            <a:ext cx="26640000" cy="1846095"/>
          </a:xfrm>
          <a:prstGeom prst="rect">
            <a:avLst/>
          </a:prstGeom>
          <a:solidFill>
            <a:schemeClr val="bg1"/>
          </a:solidFill>
          <a:ln w="38100">
            <a:solidFill>
              <a:srgbClr val="0056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1080212" y="37641499"/>
            <a:ext cx="3960000" cy="1800000"/>
            <a:chOff x="-4604474" y="36718451"/>
            <a:chExt cx="3960000" cy="1800000"/>
          </a:xfrm>
          <a:solidFill>
            <a:srgbClr val="0E256A"/>
          </a:solidFill>
        </p:grpSpPr>
        <p:sp>
          <p:nvSpPr>
            <p:cNvPr id="40" name="矩形 39"/>
            <p:cNvSpPr/>
            <p:nvPr/>
          </p:nvSpPr>
          <p:spPr>
            <a:xfrm>
              <a:off x="-4604474" y="36718451"/>
              <a:ext cx="3960000" cy="180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604474" y="37141397"/>
              <a:ext cx="3960000" cy="954107"/>
            </a:xfrm>
            <a:prstGeom prst="rect">
              <a:avLst/>
            </a:prstGeom>
            <a:grpFill/>
          </p:spPr>
          <p:txBody>
            <a:bodyPr wrap="square">
              <a:spAutoFit/>
            </a:bodyPr>
            <a:lstStyle/>
            <a:p>
              <a:pPr algn="ctr"/>
              <a:r>
                <a:rPr lang="zh-CN" altLang="en-US" sz="5600" b="1" i="0" dirty="0">
                  <a:solidFill>
                    <a:srgbClr val="FFFFFF"/>
                  </a:solidFill>
                  <a:effectLst/>
                  <a:latin typeface="微软雅黑" panose="020B0503020204020204" pitchFamily="34" charset="-122"/>
                  <a:ea typeface="微软雅黑" panose="020B0503020204020204" pitchFamily="34" charset="-122"/>
                </a:rPr>
                <a:t>结   论</a:t>
              </a:r>
              <a:endParaRPr lang="zh-CN" altLang="en-US" sz="5600" b="1" dirty="0">
                <a:solidFill>
                  <a:srgbClr val="FFFFFF"/>
                </a:solidFill>
                <a:latin typeface="微软雅黑" panose="020B0503020204020204" pitchFamily="34" charset="-122"/>
                <a:ea typeface="微软雅黑" panose="020B0503020204020204" pitchFamily="34" charset="-122"/>
              </a:endParaRPr>
            </a:p>
          </p:txBody>
        </p:sp>
      </p:grpSp>
      <p:sp>
        <p:nvSpPr>
          <p:cNvPr id="45" name="文本框 44"/>
          <p:cNvSpPr txBox="1"/>
          <p:nvPr/>
        </p:nvSpPr>
        <p:spPr>
          <a:xfrm>
            <a:off x="5040212" y="37759058"/>
            <a:ext cx="2794923" cy="1314206"/>
          </a:xfrm>
          <a:prstGeom prst="rect">
            <a:avLst/>
          </a:prstGeom>
          <a:noFill/>
        </p:spPr>
        <p:txBody>
          <a:bodyPr wrap="square">
            <a:spAutoFit/>
          </a:bodyPr>
          <a:lstStyle/>
          <a:p>
            <a:pPr algn="ctr">
              <a:lnSpc>
                <a:spcPct val="150000"/>
              </a:lnSpc>
            </a:pPr>
            <a:r>
              <a:rPr lang="zh-CN" altLang="en-US" sz="6000" b="1" dirty="0">
                <a:solidFill>
                  <a:srgbClr val="0056B3"/>
                </a:solidFill>
                <a:latin typeface="微软雅黑" panose="020B0503020204020204" pitchFamily="34" charset="-122"/>
                <a:ea typeface="微软雅黑" panose="020B0503020204020204" pitchFamily="34" charset="-122"/>
              </a:rPr>
              <a:t>致谢</a:t>
            </a:r>
            <a:endParaRPr lang="zh-CN" altLang="zh-CN" sz="6000" b="1" dirty="0">
              <a:solidFill>
                <a:srgbClr val="0056B3"/>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7768850" y="37831548"/>
            <a:ext cx="12462790" cy="1422954"/>
          </a:xfrm>
          <a:prstGeom prst="rect">
            <a:avLst/>
          </a:prstGeom>
          <a:noFill/>
        </p:spPr>
        <p:txBody>
          <a:bodyPr wrap="square" rtlCol="0">
            <a:spAutoFit/>
          </a:bodyPr>
          <a:lstStyle/>
          <a:p>
            <a:pPr>
              <a:lnSpc>
                <a:spcPct val="150000"/>
              </a:lnSpc>
            </a:pPr>
            <a:r>
              <a:rPr lang="zh-CN" altLang="en-US" sz="2000" dirty="0">
                <a:solidFill>
                  <a:srgbClr val="0056B3"/>
                </a:solidFill>
                <a:latin typeface="微软雅黑" panose="020B0503020204020204" pitchFamily="34" charset="-122"/>
                <a:ea typeface="微软雅黑" panose="020B0503020204020204" pitchFamily="34" charset="-122"/>
              </a:rPr>
              <a:t>国家自然科学基金项目：</a:t>
            </a:r>
            <a:r>
              <a:rPr lang="en-US" altLang="zh-CN" sz="2000" dirty="0" err="1">
                <a:solidFill>
                  <a:srgbClr val="0056B3"/>
                </a:solidFill>
                <a:latin typeface="微软雅黑" panose="020B0503020204020204" pitchFamily="34" charset="-122"/>
                <a:ea typeface="微软雅黑" panose="020B0503020204020204" pitchFamily="34" charset="-122"/>
              </a:rPr>
              <a:t>xxxxxxxxxxxx</a:t>
            </a:r>
            <a:endParaRPr lang="en-US" altLang="zh-CN" sz="2000" dirty="0">
              <a:solidFill>
                <a:srgbClr val="0056B3"/>
              </a:solidFill>
              <a:latin typeface="微软雅黑" panose="020B0503020204020204" pitchFamily="34" charset="-122"/>
              <a:ea typeface="微软雅黑" panose="020B0503020204020204" pitchFamily="34" charset="-122"/>
            </a:endParaRPr>
          </a:p>
          <a:p>
            <a:pPr>
              <a:lnSpc>
                <a:spcPct val="150000"/>
              </a:lnSpc>
            </a:pPr>
            <a:r>
              <a:rPr lang="en-US" altLang="zh-CN" sz="2000" dirty="0" err="1">
                <a:solidFill>
                  <a:srgbClr val="0056B3"/>
                </a:solidFill>
                <a:latin typeface="微软雅黑" panose="020B0503020204020204" pitchFamily="34" charset="-122"/>
                <a:ea typeface="微软雅黑" panose="020B0503020204020204" pitchFamily="34" charset="-122"/>
              </a:rPr>
              <a:t>Xx</a:t>
            </a:r>
            <a:r>
              <a:rPr lang="zh-CN" altLang="en-US" sz="2000" dirty="0">
                <a:solidFill>
                  <a:srgbClr val="0056B3"/>
                </a:solidFill>
                <a:latin typeface="微软雅黑" panose="020B0503020204020204" pitchFamily="34" charset="-122"/>
                <a:ea typeface="微软雅黑" panose="020B0503020204020204" pitchFamily="34" charset="-122"/>
              </a:rPr>
              <a:t>省</a:t>
            </a:r>
            <a:r>
              <a:rPr lang="en-US" altLang="zh-CN" sz="2000" dirty="0">
                <a:solidFill>
                  <a:srgbClr val="0056B3"/>
                </a:solidFill>
                <a:latin typeface="微软雅黑" panose="020B0503020204020204" pitchFamily="34" charset="-122"/>
                <a:ea typeface="微软雅黑" panose="020B0503020204020204" pitchFamily="34" charset="-122"/>
              </a:rPr>
              <a:t>xx</a:t>
            </a:r>
            <a:r>
              <a:rPr lang="zh-CN" altLang="en-US" sz="2000" dirty="0">
                <a:solidFill>
                  <a:srgbClr val="0056B3"/>
                </a:solidFill>
                <a:latin typeface="微软雅黑" panose="020B0503020204020204" pitchFamily="34" charset="-122"/>
                <a:ea typeface="微软雅黑" panose="020B0503020204020204" pitchFamily="34" charset="-122"/>
              </a:rPr>
              <a:t>项目</a:t>
            </a:r>
            <a:endParaRPr lang="en-US" altLang="zh-CN" sz="2000" dirty="0">
              <a:solidFill>
                <a:srgbClr val="0056B3"/>
              </a:solidFill>
              <a:latin typeface="微软雅黑" panose="020B0503020204020204" pitchFamily="34" charset="-122"/>
              <a:ea typeface="微软雅黑" panose="020B0503020204020204" pitchFamily="34" charset="-122"/>
            </a:endParaRPr>
          </a:p>
          <a:p>
            <a:pPr>
              <a:lnSpc>
                <a:spcPct val="150000"/>
              </a:lnSpc>
            </a:pPr>
            <a:r>
              <a:rPr lang="en-US" altLang="zh-CN" sz="2000" dirty="0" err="1">
                <a:solidFill>
                  <a:srgbClr val="0056B3"/>
                </a:solidFill>
                <a:latin typeface="微软雅黑" panose="020B0503020204020204" pitchFamily="34" charset="-122"/>
                <a:ea typeface="微软雅黑" panose="020B0503020204020204" pitchFamily="34" charset="-122"/>
              </a:rPr>
              <a:t>Xxxx</a:t>
            </a:r>
            <a:r>
              <a:rPr lang="zh-CN" altLang="en-US" sz="2000" dirty="0">
                <a:solidFill>
                  <a:srgbClr val="0056B3"/>
                </a:solidFill>
                <a:latin typeface="微软雅黑" panose="020B0503020204020204" pitchFamily="34" charset="-122"/>
                <a:ea typeface="微软雅黑" panose="020B0503020204020204" pitchFamily="34" charset="-122"/>
              </a:rPr>
              <a:t>单位</a:t>
            </a:r>
          </a:p>
        </p:txBody>
      </p:sp>
      <p:graphicFrame>
        <p:nvGraphicFramePr>
          <p:cNvPr id="48" name="表格 48"/>
          <p:cNvGraphicFramePr>
            <a:graphicFrameLocks noGrp="1"/>
          </p:cNvGraphicFramePr>
          <p:nvPr/>
        </p:nvGraphicFramePr>
        <p:xfrm>
          <a:off x="15037772" y="7782096"/>
          <a:ext cx="11700280" cy="2316480"/>
        </p:xfrm>
        <a:graphic>
          <a:graphicData uri="http://schemas.openxmlformats.org/drawingml/2006/table">
            <a:tbl>
              <a:tblPr firstRow="1" bandRow="1">
                <a:tableStyleId>{5940675A-B579-460E-94D1-54222C63F5DA}</a:tableStyleId>
              </a:tblPr>
              <a:tblGrid>
                <a:gridCol w="2925070">
                  <a:extLst>
                    <a:ext uri="{9D8B030D-6E8A-4147-A177-3AD203B41FA5}">
                      <a16:colId xmlns:a16="http://schemas.microsoft.com/office/drawing/2014/main" val="20000"/>
                    </a:ext>
                  </a:extLst>
                </a:gridCol>
                <a:gridCol w="2925070">
                  <a:extLst>
                    <a:ext uri="{9D8B030D-6E8A-4147-A177-3AD203B41FA5}">
                      <a16:colId xmlns:a16="http://schemas.microsoft.com/office/drawing/2014/main" val="20001"/>
                    </a:ext>
                  </a:extLst>
                </a:gridCol>
                <a:gridCol w="2925070">
                  <a:extLst>
                    <a:ext uri="{9D8B030D-6E8A-4147-A177-3AD203B41FA5}">
                      <a16:colId xmlns:a16="http://schemas.microsoft.com/office/drawing/2014/main" val="20002"/>
                    </a:ext>
                  </a:extLst>
                </a:gridCol>
                <a:gridCol w="2925070">
                  <a:extLst>
                    <a:ext uri="{9D8B030D-6E8A-4147-A177-3AD203B41FA5}">
                      <a16:colId xmlns:a16="http://schemas.microsoft.com/office/drawing/2014/main" val="20003"/>
                    </a:ext>
                  </a:extLst>
                </a:gridCol>
              </a:tblGrid>
              <a:tr h="370840">
                <a:tc>
                  <a:txBody>
                    <a:bodyPr/>
                    <a:lstStyle/>
                    <a:p>
                      <a:r>
                        <a:rPr lang="zh-CN" altLang="en-US" sz="3200" b="0" i="0" kern="1200" dirty="0">
                          <a:solidFill>
                            <a:srgbClr val="0056B3"/>
                          </a:solidFill>
                          <a:effectLst/>
                          <a:latin typeface="微软雅黑" panose="020B0503020204020204" pitchFamily="34" charset="-122"/>
                          <a:ea typeface="微软雅黑" panose="020B0503020204020204" pitchFamily="34" charset="-122"/>
                          <a:cs typeface="+mn-cs"/>
                        </a:rPr>
                        <a:t>项目</a:t>
                      </a:r>
                    </a:p>
                  </a:txBody>
                  <a:tcPr/>
                </a:tc>
                <a:tc>
                  <a:txBody>
                    <a:bodyPr/>
                    <a:lstStyle/>
                    <a:p>
                      <a:r>
                        <a:rPr lang="zh-CN" altLang="en-US" sz="3200" b="0" i="0" kern="1200" dirty="0">
                          <a:solidFill>
                            <a:srgbClr val="0056B3"/>
                          </a:solidFill>
                          <a:effectLst/>
                          <a:latin typeface="微软雅黑" panose="020B0503020204020204" pitchFamily="34" charset="-122"/>
                          <a:ea typeface="微软雅黑" panose="020B0503020204020204" pitchFamily="34" charset="-122"/>
                          <a:cs typeface="+mn-cs"/>
                        </a:rPr>
                        <a:t>数据</a:t>
                      </a:r>
                      <a:r>
                        <a:rPr lang="en-US" altLang="zh-CN" sz="3200" b="0" i="0" kern="1200" dirty="0">
                          <a:solidFill>
                            <a:srgbClr val="0056B3"/>
                          </a:solidFill>
                          <a:effectLst/>
                          <a:latin typeface="微软雅黑" panose="020B0503020204020204" pitchFamily="34" charset="-122"/>
                          <a:ea typeface="微软雅黑" panose="020B0503020204020204" pitchFamily="34" charset="-122"/>
                          <a:cs typeface="+mn-cs"/>
                        </a:rPr>
                        <a:t>1</a:t>
                      </a:r>
                      <a:endParaRPr lang="zh-CN" altLang="en-US" sz="3200" b="0" i="0" kern="1200" dirty="0">
                        <a:solidFill>
                          <a:srgbClr val="0056B3"/>
                        </a:solidFill>
                        <a:effectLst/>
                        <a:latin typeface="微软雅黑" panose="020B0503020204020204" pitchFamily="34" charset="-122"/>
                        <a:ea typeface="微软雅黑" panose="020B0503020204020204" pitchFamily="34" charset="-122"/>
                        <a:cs typeface="+mn-cs"/>
                      </a:endParaRPr>
                    </a:p>
                  </a:txBody>
                  <a:tcPr/>
                </a:tc>
                <a:tc>
                  <a:txBody>
                    <a:bodyPr/>
                    <a:lstStyle/>
                    <a:p>
                      <a:r>
                        <a:rPr lang="zh-CN" altLang="en-US" sz="3200" b="0" i="0" kern="1200" dirty="0">
                          <a:solidFill>
                            <a:srgbClr val="0056B3"/>
                          </a:solidFill>
                          <a:effectLst/>
                          <a:latin typeface="微软雅黑" panose="020B0503020204020204" pitchFamily="34" charset="-122"/>
                          <a:ea typeface="微软雅黑" panose="020B0503020204020204" pitchFamily="34" charset="-122"/>
                          <a:cs typeface="+mn-cs"/>
                        </a:rPr>
                        <a:t>数据</a:t>
                      </a:r>
                      <a:r>
                        <a:rPr lang="en-US" altLang="zh-CN" sz="3200" b="0" i="0" kern="1200" dirty="0">
                          <a:solidFill>
                            <a:srgbClr val="0056B3"/>
                          </a:solidFill>
                          <a:effectLst/>
                          <a:latin typeface="微软雅黑" panose="020B0503020204020204" pitchFamily="34" charset="-122"/>
                          <a:ea typeface="微软雅黑" panose="020B0503020204020204" pitchFamily="34" charset="-122"/>
                          <a:cs typeface="+mn-cs"/>
                        </a:rPr>
                        <a:t>2</a:t>
                      </a:r>
                      <a:endParaRPr lang="zh-CN" altLang="en-US" sz="3200" b="0" i="0" kern="1200" dirty="0">
                        <a:solidFill>
                          <a:srgbClr val="0056B3"/>
                        </a:solidFill>
                        <a:effectLst/>
                        <a:latin typeface="微软雅黑" panose="020B0503020204020204" pitchFamily="34" charset="-122"/>
                        <a:ea typeface="微软雅黑" panose="020B0503020204020204" pitchFamily="34" charset="-122"/>
                        <a:cs typeface="+mn-cs"/>
                      </a:endParaRPr>
                    </a:p>
                  </a:txBody>
                  <a:tcPr/>
                </a:tc>
                <a:tc>
                  <a:txBody>
                    <a:bodyPr/>
                    <a:lstStyle/>
                    <a:p>
                      <a:r>
                        <a:rPr lang="zh-CN" altLang="en-US" sz="3200" b="0" i="0" kern="1200" dirty="0">
                          <a:solidFill>
                            <a:srgbClr val="0056B3"/>
                          </a:solidFill>
                          <a:effectLst/>
                          <a:latin typeface="微软雅黑" panose="020B0503020204020204" pitchFamily="34" charset="-122"/>
                          <a:ea typeface="微软雅黑" panose="020B0503020204020204" pitchFamily="34" charset="-122"/>
                          <a:cs typeface="+mn-cs"/>
                        </a:rPr>
                        <a:t>数据</a:t>
                      </a:r>
                      <a:r>
                        <a:rPr lang="en-US" altLang="zh-CN" sz="3200" b="0" i="0" kern="1200" dirty="0">
                          <a:solidFill>
                            <a:srgbClr val="0056B3"/>
                          </a:solidFill>
                          <a:effectLst/>
                          <a:latin typeface="微软雅黑" panose="020B0503020204020204" pitchFamily="34" charset="-122"/>
                          <a:ea typeface="微软雅黑" panose="020B0503020204020204" pitchFamily="34" charset="-122"/>
                          <a:cs typeface="+mn-cs"/>
                        </a:rPr>
                        <a:t>3</a:t>
                      </a:r>
                      <a:endParaRPr lang="zh-CN" altLang="en-US" sz="3200" b="0" i="0" kern="1200" dirty="0">
                        <a:solidFill>
                          <a:srgbClr val="0056B3"/>
                        </a:solidFill>
                        <a:effectLst/>
                        <a:latin typeface="微软雅黑" panose="020B0503020204020204" pitchFamily="34" charset="-122"/>
                        <a:ea typeface="微软雅黑" panose="020B0503020204020204" pitchFamily="34" charset="-122"/>
                        <a:cs typeface="+mn-cs"/>
                      </a:endParaRPr>
                    </a:p>
                  </a:txBody>
                  <a:tcPr/>
                </a:tc>
                <a:extLst>
                  <a:ext uri="{0D108BD9-81ED-4DB2-BD59-A6C34878D82A}">
                    <a16:rowId xmlns:a16="http://schemas.microsoft.com/office/drawing/2014/main" val="10000"/>
                  </a:ext>
                </a:extLst>
              </a:tr>
              <a:tr h="370840">
                <a:tc>
                  <a:txBody>
                    <a:bodyPr/>
                    <a:lstStyle/>
                    <a:p>
                      <a:r>
                        <a:rPr lang="zh-CN" altLang="en-US" sz="3200" b="0" i="0" kern="1200" dirty="0">
                          <a:solidFill>
                            <a:srgbClr val="0056B3"/>
                          </a:solidFill>
                          <a:effectLst/>
                          <a:latin typeface="微软雅黑" panose="020B0503020204020204" pitchFamily="34" charset="-122"/>
                          <a:ea typeface="微软雅黑" panose="020B0503020204020204" pitchFamily="34" charset="-122"/>
                          <a:cs typeface="+mn-cs"/>
                        </a:rPr>
                        <a:t>项目</a:t>
                      </a:r>
                      <a:r>
                        <a:rPr lang="en-US" altLang="zh-CN" sz="3200" b="0" i="0" kern="1200" dirty="0">
                          <a:solidFill>
                            <a:srgbClr val="0056B3"/>
                          </a:solidFill>
                          <a:effectLst/>
                          <a:latin typeface="微软雅黑" panose="020B0503020204020204" pitchFamily="34" charset="-122"/>
                          <a:ea typeface="微软雅黑" panose="020B0503020204020204" pitchFamily="34" charset="-122"/>
                          <a:cs typeface="+mn-cs"/>
                        </a:rPr>
                        <a:t>1</a:t>
                      </a:r>
                      <a:endParaRPr lang="zh-CN" altLang="en-US" sz="3200" b="0" i="0" kern="1200" dirty="0">
                        <a:solidFill>
                          <a:srgbClr val="0056B3"/>
                        </a:solidFill>
                        <a:effectLst/>
                        <a:latin typeface="微软雅黑" panose="020B0503020204020204" pitchFamily="34" charset="-122"/>
                        <a:ea typeface="微软雅黑" panose="020B0503020204020204" pitchFamily="34" charset="-122"/>
                        <a:cs typeface="+mn-cs"/>
                      </a:endParaRPr>
                    </a:p>
                  </a:txBody>
                  <a:tcPr/>
                </a:tc>
                <a:tc>
                  <a:txBody>
                    <a:bodyPr/>
                    <a:lstStyle/>
                    <a:p>
                      <a:r>
                        <a:rPr lang="en-US" altLang="zh-CN" sz="3200" b="0" i="0" kern="1200" dirty="0" err="1">
                          <a:solidFill>
                            <a:srgbClr val="0056B3"/>
                          </a:solidFill>
                          <a:effectLst/>
                          <a:latin typeface="微软雅黑" panose="020B0503020204020204" pitchFamily="34" charset="-122"/>
                          <a:ea typeface="微软雅黑" panose="020B0503020204020204" pitchFamily="34" charset="-122"/>
                          <a:cs typeface="+mn-cs"/>
                        </a:rPr>
                        <a:t>Xxxx</a:t>
                      </a:r>
                      <a:endParaRPr lang="zh-CN" altLang="en-US" sz="3200" b="0" i="0" kern="1200" dirty="0">
                        <a:solidFill>
                          <a:srgbClr val="0056B3"/>
                        </a:solidFill>
                        <a:effectLst/>
                        <a:latin typeface="微软雅黑" panose="020B0503020204020204" pitchFamily="34" charset="-122"/>
                        <a:ea typeface="微软雅黑" panose="020B0503020204020204" pitchFamily="34" charset="-122"/>
                        <a:cs typeface="+mn-cs"/>
                      </a:endParaRPr>
                    </a:p>
                  </a:txBody>
                  <a:tcPr/>
                </a:tc>
                <a:tc>
                  <a:txBody>
                    <a:bodyPr/>
                    <a:lstStyle/>
                    <a:p>
                      <a:r>
                        <a:rPr lang="en-US" altLang="zh-CN" sz="3200" b="0" i="0" kern="1200" dirty="0" err="1">
                          <a:solidFill>
                            <a:srgbClr val="0056B3"/>
                          </a:solidFill>
                          <a:effectLst/>
                          <a:latin typeface="微软雅黑" panose="020B0503020204020204" pitchFamily="34" charset="-122"/>
                          <a:ea typeface="微软雅黑" panose="020B0503020204020204" pitchFamily="34" charset="-122"/>
                          <a:cs typeface="+mn-cs"/>
                        </a:rPr>
                        <a:t>xxxx</a:t>
                      </a:r>
                      <a:endParaRPr lang="zh-CN" altLang="en-US" sz="3200" b="0" i="0" kern="1200" dirty="0">
                        <a:solidFill>
                          <a:srgbClr val="0056B3"/>
                        </a:solidFill>
                        <a:effectLst/>
                        <a:latin typeface="微软雅黑" panose="020B0503020204020204" pitchFamily="34" charset="-122"/>
                        <a:ea typeface="微软雅黑" panose="020B0503020204020204" pitchFamily="34" charset="-122"/>
                        <a:cs typeface="+mn-cs"/>
                      </a:endParaRPr>
                    </a:p>
                  </a:txBody>
                  <a:tcPr/>
                </a:tc>
                <a:tc>
                  <a:txBody>
                    <a:bodyPr/>
                    <a:lstStyle/>
                    <a:p>
                      <a:r>
                        <a:rPr lang="en-US" altLang="zh-CN" sz="3200" b="0" i="0" kern="1200" dirty="0" err="1">
                          <a:solidFill>
                            <a:srgbClr val="0056B3"/>
                          </a:solidFill>
                          <a:effectLst/>
                          <a:latin typeface="微软雅黑" panose="020B0503020204020204" pitchFamily="34" charset="-122"/>
                          <a:ea typeface="微软雅黑" panose="020B0503020204020204" pitchFamily="34" charset="-122"/>
                          <a:cs typeface="+mn-cs"/>
                        </a:rPr>
                        <a:t>Xxx</a:t>
                      </a:r>
                      <a:endParaRPr lang="zh-CN" altLang="en-US" sz="3200" b="0" i="0" kern="1200" dirty="0">
                        <a:solidFill>
                          <a:srgbClr val="0056B3"/>
                        </a:solidFill>
                        <a:effectLst/>
                        <a:latin typeface="微软雅黑" panose="020B0503020204020204" pitchFamily="34" charset="-122"/>
                        <a:ea typeface="微软雅黑" panose="020B0503020204020204" pitchFamily="34" charset="-122"/>
                        <a:cs typeface="+mn-cs"/>
                      </a:endParaRPr>
                    </a:p>
                  </a:txBody>
                  <a:tcPr/>
                </a:tc>
                <a:extLst>
                  <a:ext uri="{0D108BD9-81ED-4DB2-BD59-A6C34878D82A}">
                    <a16:rowId xmlns:a16="http://schemas.microsoft.com/office/drawing/2014/main" val="10001"/>
                  </a:ext>
                </a:extLst>
              </a:tr>
              <a:tr h="370840">
                <a:tc>
                  <a:txBody>
                    <a:bodyPr/>
                    <a:lstStyle/>
                    <a:p>
                      <a:r>
                        <a:rPr lang="zh-CN" altLang="en-US" sz="3200" b="0" i="0" kern="1200" dirty="0">
                          <a:solidFill>
                            <a:srgbClr val="0056B3"/>
                          </a:solidFill>
                          <a:effectLst/>
                          <a:latin typeface="微软雅黑" panose="020B0503020204020204" pitchFamily="34" charset="-122"/>
                          <a:ea typeface="微软雅黑" panose="020B0503020204020204" pitchFamily="34" charset="-122"/>
                          <a:cs typeface="+mn-cs"/>
                        </a:rPr>
                        <a:t>项目</a:t>
                      </a:r>
                      <a:r>
                        <a:rPr lang="en-US" altLang="zh-CN" sz="3200" b="0" i="0" kern="1200" dirty="0">
                          <a:solidFill>
                            <a:srgbClr val="0056B3"/>
                          </a:solidFill>
                          <a:effectLst/>
                          <a:latin typeface="微软雅黑" panose="020B0503020204020204" pitchFamily="34" charset="-122"/>
                          <a:ea typeface="微软雅黑" panose="020B0503020204020204" pitchFamily="34" charset="-122"/>
                          <a:cs typeface="+mn-cs"/>
                        </a:rPr>
                        <a:t>2</a:t>
                      </a:r>
                      <a:endParaRPr lang="zh-CN" altLang="en-US" sz="3200" b="0" i="0" kern="1200" dirty="0">
                        <a:solidFill>
                          <a:srgbClr val="0056B3"/>
                        </a:solidFill>
                        <a:effectLst/>
                        <a:latin typeface="微软雅黑" panose="020B0503020204020204" pitchFamily="34" charset="-122"/>
                        <a:ea typeface="微软雅黑" panose="020B0503020204020204" pitchFamily="34" charset="-122"/>
                        <a:cs typeface="+mn-cs"/>
                      </a:endParaRPr>
                    </a:p>
                  </a:txBody>
                  <a:tcPr/>
                </a:tc>
                <a:tc>
                  <a:txBody>
                    <a:bodyPr/>
                    <a:lstStyle/>
                    <a:p>
                      <a:r>
                        <a:rPr lang="en-US" altLang="zh-CN" sz="3200" b="0" i="0" kern="1200" dirty="0" err="1">
                          <a:solidFill>
                            <a:srgbClr val="0056B3"/>
                          </a:solidFill>
                          <a:effectLst/>
                          <a:latin typeface="微软雅黑" panose="020B0503020204020204" pitchFamily="34" charset="-122"/>
                          <a:ea typeface="微软雅黑" panose="020B0503020204020204" pitchFamily="34" charset="-122"/>
                          <a:cs typeface="+mn-cs"/>
                        </a:rPr>
                        <a:t>Xxxx</a:t>
                      </a:r>
                      <a:endParaRPr lang="zh-CN" altLang="en-US" sz="3200" b="0" i="0" kern="1200" dirty="0">
                        <a:solidFill>
                          <a:srgbClr val="0056B3"/>
                        </a:solidFill>
                        <a:effectLst/>
                        <a:latin typeface="微软雅黑" panose="020B0503020204020204" pitchFamily="34" charset="-122"/>
                        <a:ea typeface="微软雅黑" panose="020B0503020204020204" pitchFamily="34" charset="-122"/>
                        <a:cs typeface="+mn-cs"/>
                      </a:endParaRPr>
                    </a:p>
                  </a:txBody>
                  <a:tcPr/>
                </a:tc>
                <a:tc>
                  <a:txBody>
                    <a:bodyPr/>
                    <a:lstStyle/>
                    <a:p>
                      <a:r>
                        <a:rPr lang="en-US" altLang="zh-CN" sz="3200" b="0" i="0" kern="1200" dirty="0" err="1">
                          <a:solidFill>
                            <a:srgbClr val="0056B3"/>
                          </a:solidFill>
                          <a:effectLst/>
                          <a:latin typeface="微软雅黑" panose="020B0503020204020204" pitchFamily="34" charset="-122"/>
                          <a:ea typeface="微软雅黑" panose="020B0503020204020204" pitchFamily="34" charset="-122"/>
                          <a:cs typeface="+mn-cs"/>
                        </a:rPr>
                        <a:t>Xxxx</a:t>
                      </a:r>
                      <a:endParaRPr lang="zh-CN" altLang="en-US" sz="3200" b="0" i="0" kern="1200" dirty="0">
                        <a:solidFill>
                          <a:srgbClr val="0056B3"/>
                        </a:solidFill>
                        <a:effectLst/>
                        <a:latin typeface="微软雅黑" panose="020B0503020204020204" pitchFamily="34" charset="-122"/>
                        <a:ea typeface="微软雅黑" panose="020B0503020204020204" pitchFamily="34" charset="-122"/>
                        <a:cs typeface="+mn-cs"/>
                      </a:endParaRPr>
                    </a:p>
                  </a:txBody>
                  <a:tcPr/>
                </a:tc>
                <a:tc>
                  <a:txBody>
                    <a:bodyPr/>
                    <a:lstStyle/>
                    <a:p>
                      <a:r>
                        <a:rPr lang="en-US" altLang="zh-CN" sz="3200" b="0" i="0" kern="1200" dirty="0" err="1">
                          <a:solidFill>
                            <a:srgbClr val="0056B3"/>
                          </a:solidFill>
                          <a:effectLst/>
                          <a:latin typeface="微软雅黑" panose="020B0503020204020204" pitchFamily="34" charset="-122"/>
                          <a:ea typeface="微软雅黑" panose="020B0503020204020204" pitchFamily="34" charset="-122"/>
                          <a:cs typeface="+mn-cs"/>
                        </a:rPr>
                        <a:t>Xxxx</a:t>
                      </a:r>
                      <a:endParaRPr lang="zh-CN" altLang="en-US" sz="3200" b="0" i="0" kern="1200" dirty="0">
                        <a:solidFill>
                          <a:srgbClr val="0056B3"/>
                        </a:solidFill>
                        <a:effectLst/>
                        <a:latin typeface="微软雅黑" panose="020B0503020204020204" pitchFamily="34" charset="-122"/>
                        <a:ea typeface="微软雅黑" panose="020B0503020204020204" pitchFamily="34" charset="-122"/>
                        <a:cs typeface="+mn-cs"/>
                      </a:endParaRPr>
                    </a:p>
                  </a:txBody>
                  <a:tcPr/>
                </a:tc>
                <a:extLst>
                  <a:ext uri="{0D108BD9-81ED-4DB2-BD59-A6C34878D82A}">
                    <a16:rowId xmlns:a16="http://schemas.microsoft.com/office/drawing/2014/main" val="10002"/>
                  </a:ext>
                </a:extLst>
              </a:tr>
              <a:tr h="0">
                <a:tc>
                  <a:txBody>
                    <a:bodyPr/>
                    <a:lstStyle/>
                    <a:p>
                      <a:r>
                        <a:rPr lang="zh-CN" altLang="en-US" sz="3200" b="0" i="0" kern="1200" dirty="0">
                          <a:solidFill>
                            <a:srgbClr val="0056B3"/>
                          </a:solidFill>
                          <a:effectLst/>
                          <a:latin typeface="微软雅黑" panose="020B0503020204020204" pitchFamily="34" charset="-122"/>
                          <a:ea typeface="微软雅黑" panose="020B0503020204020204" pitchFamily="34" charset="-122"/>
                          <a:cs typeface="+mn-cs"/>
                        </a:rPr>
                        <a:t>项目</a:t>
                      </a:r>
                      <a:r>
                        <a:rPr lang="en-US" altLang="zh-CN" sz="3200" b="0" i="0" kern="1200" dirty="0">
                          <a:solidFill>
                            <a:srgbClr val="0056B3"/>
                          </a:solidFill>
                          <a:effectLst/>
                          <a:latin typeface="微软雅黑" panose="020B0503020204020204" pitchFamily="34" charset="-122"/>
                          <a:ea typeface="微软雅黑" panose="020B0503020204020204" pitchFamily="34" charset="-122"/>
                          <a:cs typeface="+mn-cs"/>
                        </a:rPr>
                        <a:t>3</a:t>
                      </a:r>
                      <a:endParaRPr lang="zh-CN" altLang="en-US" sz="3200" b="0" i="0" kern="1200" dirty="0">
                        <a:solidFill>
                          <a:srgbClr val="0056B3"/>
                        </a:solidFill>
                        <a:effectLst/>
                        <a:latin typeface="微软雅黑" panose="020B0503020204020204" pitchFamily="34" charset="-122"/>
                        <a:ea typeface="微软雅黑" panose="020B0503020204020204" pitchFamily="34" charset="-122"/>
                        <a:cs typeface="+mn-cs"/>
                      </a:endParaRPr>
                    </a:p>
                  </a:txBody>
                  <a:tcPr/>
                </a:tc>
                <a:tc>
                  <a:txBody>
                    <a:bodyPr/>
                    <a:lstStyle/>
                    <a:p>
                      <a:r>
                        <a:rPr lang="en-US" altLang="zh-CN" sz="3200" b="0" i="0" kern="1200" dirty="0" err="1">
                          <a:solidFill>
                            <a:srgbClr val="0056B3"/>
                          </a:solidFill>
                          <a:effectLst/>
                          <a:latin typeface="微软雅黑" panose="020B0503020204020204" pitchFamily="34" charset="-122"/>
                          <a:ea typeface="微软雅黑" panose="020B0503020204020204" pitchFamily="34" charset="-122"/>
                          <a:cs typeface="+mn-cs"/>
                        </a:rPr>
                        <a:t>Xxxx</a:t>
                      </a:r>
                      <a:endParaRPr lang="zh-CN" altLang="en-US" sz="3200" b="0" i="0" kern="1200" dirty="0">
                        <a:solidFill>
                          <a:srgbClr val="0056B3"/>
                        </a:solidFill>
                        <a:effectLst/>
                        <a:latin typeface="微软雅黑" panose="020B0503020204020204" pitchFamily="34" charset="-122"/>
                        <a:ea typeface="微软雅黑" panose="020B0503020204020204" pitchFamily="34" charset="-122"/>
                        <a:cs typeface="+mn-cs"/>
                      </a:endParaRPr>
                    </a:p>
                  </a:txBody>
                  <a:tcPr/>
                </a:tc>
                <a:tc>
                  <a:txBody>
                    <a:bodyPr/>
                    <a:lstStyle/>
                    <a:p>
                      <a:r>
                        <a:rPr lang="en-US" altLang="zh-CN" sz="3200" b="0" i="0" kern="1200" dirty="0" err="1">
                          <a:solidFill>
                            <a:srgbClr val="0056B3"/>
                          </a:solidFill>
                          <a:effectLst/>
                          <a:latin typeface="微软雅黑" panose="020B0503020204020204" pitchFamily="34" charset="-122"/>
                          <a:ea typeface="微软雅黑" panose="020B0503020204020204" pitchFamily="34" charset="-122"/>
                          <a:cs typeface="+mn-cs"/>
                        </a:rPr>
                        <a:t>Xxxx</a:t>
                      </a:r>
                      <a:endParaRPr lang="zh-CN" altLang="en-US" sz="3200" b="0" i="0" kern="1200" dirty="0">
                        <a:solidFill>
                          <a:srgbClr val="0056B3"/>
                        </a:solidFill>
                        <a:effectLst/>
                        <a:latin typeface="微软雅黑" panose="020B0503020204020204" pitchFamily="34" charset="-122"/>
                        <a:ea typeface="微软雅黑" panose="020B0503020204020204" pitchFamily="34" charset="-122"/>
                        <a:cs typeface="+mn-cs"/>
                      </a:endParaRPr>
                    </a:p>
                  </a:txBody>
                  <a:tcPr/>
                </a:tc>
                <a:tc>
                  <a:txBody>
                    <a:bodyPr/>
                    <a:lstStyle/>
                    <a:p>
                      <a:r>
                        <a:rPr lang="en-US" altLang="zh-CN" sz="3200" b="0" i="0" kern="1200" dirty="0" err="1">
                          <a:solidFill>
                            <a:srgbClr val="0056B3"/>
                          </a:solidFill>
                          <a:effectLst/>
                          <a:latin typeface="微软雅黑" panose="020B0503020204020204" pitchFamily="34" charset="-122"/>
                          <a:ea typeface="微软雅黑" panose="020B0503020204020204" pitchFamily="34" charset="-122"/>
                          <a:cs typeface="+mn-cs"/>
                        </a:rPr>
                        <a:t>xxxx</a:t>
                      </a:r>
                      <a:endParaRPr lang="zh-CN" altLang="en-US" sz="3200" b="0" i="0" kern="1200" dirty="0">
                        <a:solidFill>
                          <a:srgbClr val="0056B3"/>
                        </a:solidFill>
                        <a:effectLst/>
                        <a:latin typeface="微软雅黑" panose="020B0503020204020204" pitchFamily="34" charset="-122"/>
                        <a:ea typeface="微软雅黑" panose="020B0503020204020204" pitchFamily="34" charset="-122"/>
                        <a:cs typeface="+mn-cs"/>
                      </a:endParaRPr>
                    </a:p>
                  </a:txBody>
                  <a:tcPr/>
                </a:tc>
                <a:extLst>
                  <a:ext uri="{0D108BD9-81ED-4DB2-BD59-A6C34878D82A}">
                    <a16:rowId xmlns:a16="http://schemas.microsoft.com/office/drawing/2014/main" val="10003"/>
                  </a:ext>
                </a:extLst>
              </a:tr>
            </a:tbl>
          </a:graphicData>
        </a:graphic>
      </p:graphicFrame>
      <p:sp>
        <p:nvSpPr>
          <p:cNvPr id="50" name="文本框 49"/>
          <p:cNvSpPr txBox="1"/>
          <p:nvPr/>
        </p:nvSpPr>
        <p:spPr>
          <a:xfrm>
            <a:off x="15155201" y="6869397"/>
            <a:ext cx="11465423" cy="743986"/>
          </a:xfrm>
          <a:prstGeom prst="rect">
            <a:avLst/>
          </a:prstGeom>
          <a:noFill/>
        </p:spPr>
        <p:txBody>
          <a:bodyPr wrap="square">
            <a:spAutoFit/>
          </a:bodyPr>
          <a:lstStyle/>
          <a:p>
            <a:pPr algn="ctr">
              <a:lnSpc>
                <a:spcPct val="150000"/>
              </a:lnSpc>
            </a:pPr>
            <a:r>
              <a:rPr lang="zh-CN" altLang="en-US" sz="3200" dirty="0">
                <a:solidFill>
                  <a:srgbClr val="0056B3"/>
                </a:solidFill>
                <a:latin typeface="微软雅黑" panose="020B0503020204020204" pitchFamily="34" charset="-122"/>
                <a:ea typeface="微软雅黑" panose="020B0503020204020204" pitchFamily="34" charset="-122"/>
              </a:rPr>
              <a:t>表</a:t>
            </a:r>
            <a:r>
              <a:rPr lang="en-US" altLang="zh-CN" sz="3200" dirty="0">
                <a:solidFill>
                  <a:srgbClr val="0056B3"/>
                </a:solidFill>
                <a:latin typeface="微软雅黑" panose="020B0503020204020204" pitchFamily="34" charset="-122"/>
                <a:ea typeface="微软雅黑" panose="020B0503020204020204" pitchFamily="34" charset="-122"/>
              </a:rPr>
              <a:t>1. </a:t>
            </a:r>
            <a:r>
              <a:rPr lang="en-US" altLang="zh-CN" sz="3200" dirty="0" err="1">
                <a:solidFill>
                  <a:srgbClr val="0056B3"/>
                </a:solidFill>
                <a:latin typeface="微软雅黑" panose="020B0503020204020204" pitchFamily="34" charset="-122"/>
                <a:ea typeface="微软雅黑" panose="020B0503020204020204" pitchFamily="34" charset="-122"/>
              </a:rPr>
              <a:t>xxxx</a:t>
            </a:r>
            <a:endParaRPr lang="zh-CN" altLang="zh-CN" sz="3200" dirty="0">
              <a:solidFill>
                <a:srgbClr val="0056B3"/>
              </a:solidFill>
              <a:latin typeface="微软雅黑" panose="020B0503020204020204" pitchFamily="34" charset="-122"/>
              <a:ea typeface="微软雅黑" panose="020B0503020204020204" pitchFamily="34" charset="-122"/>
            </a:endParaRPr>
          </a:p>
        </p:txBody>
      </p:sp>
      <p:graphicFrame>
        <p:nvGraphicFramePr>
          <p:cNvPr id="52" name="图表 51"/>
          <p:cNvGraphicFramePr/>
          <p:nvPr/>
        </p:nvGraphicFramePr>
        <p:xfrm>
          <a:off x="15952284" y="10587156"/>
          <a:ext cx="9871256" cy="8211235"/>
        </p:xfrm>
        <a:graphic>
          <a:graphicData uri="http://schemas.openxmlformats.org/drawingml/2006/chart">
            <c:chart xmlns:c="http://schemas.openxmlformats.org/drawingml/2006/chart" xmlns:r="http://schemas.openxmlformats.org/officeDocument/2006/relationships" r:id="rId3"/>
          </a:graphicData>
        </a:graphic>
      </p:graphicFrame>
      <p:sp>
        <p:nvSpPr>
          <p:cNvPr id="54" name="文本框 53"/>
          <p:cNvSpPr txBox="1"/>
          <p:nvPr/>
        </p:nvSpPr>
        <p:spPr>
          <a:xfrm>
            <a:off x="15155201" y="18946355"/>
            <a:ext cx="11465423" cy="743986"/>
          </a:xfrm>
          <a:prstGeom prst="rect">
            <a:avLst/>
          </a:prstGeom>
          <a:noFill/>
        </p:spPr>
        <p:txBody>
          <a:bodyPr wrap="square">
            <a:spAutoFit/>
          </a:bodyPr>
          <a:lstStyle/>
          <a:p>
            <a:pPr algn="ctr">
              <a:lnSpc>
                <a:spcPct val="150000"/>
              </a:lnSpc>
            </a:pPr>
            <a:r>
              <a:rPr lang="zh-CN" altLang="en-US" sz="3200" dirty="0">
                <a:solidFill>
                  <a:srgbClr val="0056B3"/>
                </a:solidFill>
                <a:latin typeface="微软雅黑" panose="020B0503020204020204" pitchFamily="34" charset="-122"/>
                <a:ea typeface="微软雅黑" panose="020B0503020204020204" pitchFamily="34" charset="-122"/>
              </a:rPr>
              <a:t>图</a:t>
            </a:r>
            <a:r>
              <a:rPr lang="en-US" altLang="zh-CN" sz="3200" dirty="0">
                <a:solidFill>
                  <a:srgbClr val="0056B3"/>
                </a:solidFill>
                <a:latin typeface="微软雅黑" panose="020B0503020204020204" pitchFamily="34" charset="-122"/>
                <a:ea typeface="微软雅黑" panose="020B0503020204020204" pitchFamily="34" charset="-122"/>
              </a:rPr>
              <a:t>2. </a:t>
            </a:r>
            <a:r>
              <a:rPr lang="en-US" altLang="zh-CN" sz="3200" dirty="0" err="1">
                <a:solidFill>
                  <a:srgbClr val="0056B3"/>
                </a:solidFill>
                <a:latin typeface="微软雅黑" panose="020B0503020204020204" pitchFamily="34" charset="-122"/>
                <a:ea typeface="微软雅黑" panose="020B0503020204020204" pitchFamily="34" charset="-122"/>
              </a:rPr>
              <a:t>xxxx</a:t>
            </a:r>
            <a:endParaRPr lang="zh-CN" altLang="zh-CN" sz="3200" dirty="0">
              <a:solidFill>
                <a:srgbClr val="0056B3"/>
              </a:solidFill>
              <a:latin typeface="微软雅黑" panose="020B0503020204020204" pitchFamily="34" charset="-122"/>
              <a:ea typeface="微软雅黑" panose="020B0503020204020204" pitchFamily="34" charset="-122"/>
            </a:endParaRPr>
          </a:p>
        </p:txBody>
      </p:sp>
      <p:graphicFrame>
        <p:nvGraphicFramePr>
          <p:cNvPr id="56" name="图表 55"/>
          <p:cNvGraphicFramePr/>
          <p:nvPr/>
        </p:nvGraphicFramePr>
        <p:xfrm>
          <a:off x="15037772" y="20058466"/>
          <a:ext cx="11700280" cy="6400094"/>
        </p:xfrm>
        <a:graphic>
          <a:graphicData uri="http://schemas.openxmlformats.org/drawingml/2006/chart">
            <c:chart xmlns:c="http://schemas.openxmlformats.org/drawingml/2006/chart" xmlns:r="http://schemas.openxmlformats.org/officeDocument/2006/relationships" r:id="rId4"/>
          </a:graphicData>
        </a:graphic>
      </p:graphicFrame>
      <p:sp>
        <p:nvSpPr>
          <p:cNvPr id="58" name="文本框 57"/>
          <p:cNvSpPr txBox="1"/>
          <p:nvPr/>
        </p:nvSpPr>
        <p:spPr>
          <a:xfrm>
            <a:off x="15155201" y="26669534"/>
            <a:ext cx="11465423" cy="743986"/>
          </a:xfrm>
          <a:prstGeom prst="rect">
            <a:avLst/>
          </a:prstGeom>
          <a:noFill/>
        </p:spPr>
        <p:txBody>
          <a:bodyPr wrap="square">
            <a:spAutoFit/>
          </a:bodyPr>
          <a:lstStyle/>
          <a:p>
            <a:pPr algn="ctr">
              <a:lnSpc>
                <a:spcPct val="150000"/>
              </a:lnSpc>
            </a:pPr>
            <a:r>
              <a:rPr lang="zh-CN" altLang="en-US" sz="3200" dirty="0">
                <a:solidFill>
                  <a:srgbClr val="0056B3"/>
                </a:solidFill>
                <a:latin typeface="微软雅黑" panose="020B0503020204020204" pitchFamily="34" charset="-122"/>
                <a:ea typeface="微软雅黑" panose="020B0503020204020204" pitchFamily="34" charset="-122"/>
              </a:rPr>
              <a:t>图</a:t>
            </a:r>
            <a:r>
              <a:rPr lang="en-US" altLang="zh-CN" sz="3200" dirty="0">
                <a:solidFill>
                  <a:srgbClr val="0056B3"/>
                </a:solidFill>
                <a:latin typeface="微软雅黑" panose="020B0503020204020204" pitchFamily="34" charset="-122"/>
                <a:ea typeface="微软雅黑" panose="020B0503020204020204" pitchFamily="34" charset="-122"/>
              </a:rPr>
              <a:t>3. </a:t>
            </a:r>
            <a:r>
              <a:rPr lang="en-US" altLang="zh-CN" sz="3200" dirty="0" err="1">
                <a:solidFill>
                  <a:srgbClr val="0056B3"/>
                </a:solidFill>
                <a:latin typeface="微软雅黑" panose="020B0503020204020204" pitchFamily="34" charset="-122"/>
                <a:ea typeface="微软雅黑" panose="020B0503020204020204" pitchFamily="34" charset="-122"/>
              </a:rPr>
              <a:t>xxxx</a:t>
            </a:r>
            <a:endParaRPr lang="zh-CN" altLang="zh-CN" sz="3200" dirty="0">
              <a:solidFill>
                <a:srgbClr val="0056B3"/>
              </a:solidFill>
              <a:latin typeface="微软雅黑" panose="020B0503020204020204" pitchFamily="34" charset="-122"/>
              <a:ea typeface="微软雅黑" panose="020B0503020204020204" pitchFamily="34" charset="-122"/>
            </a:endParaRPr>
          </a:p>
        </p:txBody>
      </p:sp>
      <p:graphicFrame>
        <p:nvGraphicFramePr>
          <p:cNvPr id="60" name="图表 59"/>
          <p:cNvGraphicFramePr/>
          <p:nvPr/>
        </p:nvGraphicFramePr>
        <p:xfrm>
          <a:off x="15117990" y="28022832"/>
          <a:ext cx="11539844" cy="6853619"/>
        </p:xfrm>
        <a:graphic>
          <a:graphicData uri="http://schemas.openxmlformats.org/drawingml/2006/chart">
            <c:chart xmlns:c="http://schemas.openxmlformats.org/drawingml/2006/chart" xmlns:r="http://schemas.openxmlformats.org/officeDocument/2006/relationships" r:id="rId5"/>
          </a:graphicData>
        </a:graphic>
      </p:graphicFrame>
      <p:sp>
        <p:nvSpPr>
          <p:cNvPr id="62" name="文本框 61"/>
          <p:cNvSpPr txBox="1"/>
          <p:nvPr/>
        </p:nvSpPr>
        <p:spPr>
          <a:xfrm>
            <a:off x="15155201" y="35002025"/>
            <a:ext cx="11465423" cy="743986"/>
          </a:xfrm>
          <a:prstGeom prst="rect">
            <a:avLst/>
          </a:prstGeom>
          <a:noFill/>
        </p:spPr>
        <p:txBody>
          <a:bodyPr wrap="square">
            <a:spAutoFit/>
          </a:bodyPr>
          <a:lstStyle/>
          <a:p>
            <a:pPr algn="ctr">
              <a:lnSpc>
                <a:spcPct val="150000"/>
              </a:lnSpc>
            </a:pPr>
            <a:r>
              <a:rPr lang="zh-CN" altLang="en-US" sz="3200" dirty="0">
                <a:solidFill>
                  <a:srgbClr val="0056B3"/>
                </a:solidFill>
                <a:latin typeface="微软雅黑" panose="020B0503020204020204" pitchFamily="34" charset="-122"/>
                <a:ea typeface="微软雅黑" panose="020B0503020204020204" pitchFamily="34" charset="-122"/>
              </a:rPr>
              <a:t>图</a:t>
            </a:r>
            <a:r>
              <a:rPr lang="en-US" altLang="zh-CN" sz="3200" dirty="0">
                <a:solidFill>
                  <a:srgbClr val="0056B3"/>
                </a:solidFill>
                <a:latin typeface="微软雅黑" panose="020B0503020204020204" pitchFamily="34" charset="-122"/>
                <a:ea typeface="微软雅黑" panose="020B0503020204020204" pitchFamily="34" charset="-122"/>
              </a:rPr>
              <a:t>4. </a:t>
            </a:r>
            <a:r>
              <a:rPr lang="en-US" altLang="zh-CN" sz="3200" dirty="0" err="1">
                <a:solidFill>
                  <a:srgbClr val="0056B3"/>
                </a:solidFill>
                <a:latin typeface="微软雅黑" panose="020B0503020204020204" pitchFamily="34" charset="-122"/>
                <a:ea typeface="微软雅黑" panose="020B0503020204020204" pitchFamily="34" charset="-122"/>
              </a:rPr>
              <a:t>xxxx</a:t>
            </a:r>
            <a:endParaRPr lang="zh-CN" altLang="zh-CN" sz="3200" dirty="0">
              <a:solidFill>
                <a:srgbClr val="0056B3"/>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1278480" y="31356722"/>
            <a:ext cx="12780000" cy="5175969"/>
          </a:xfrm>
          <a:prstGeom prst="rect">
            <a:avLst/>
          </a:prstGeom>
          <a:noFill/>
        </p:spPr>
        <p:txBody>
          <a:bodyPr wrap="square">
            <a:spAutoFit/>
          </a:bodyPr>
          <a:lstStyle/>
          <a:p>
            <a:pPr indent="457200" algn="just">
              <a:lnSpc>
                <a:spcPct val="150000"/>
              </a:lnSpc>
            </a:pPr>
            <a:r>
              <a:rPr lang="zh-CN" altLang="en-US" sz="3200" dirty="0">
                <a:solidFill>
                  <a:srgbClr val="0056B3"/>
                </a:solidFill>
                <a:latin typeface="微软雅黑" panose="020B0503020204020204" pitchFamily="34" charset="-122"/>
                <a:ea typeface="微软雅黑" panose="020B0503020204020204" pitchFamily="34" charset="-122"/>
              </a:rPr>
              <a:t>与</a:t>
            </a:r>
            <a:r>
              <a:rPr lang="en-US" altLang="zh-CN" sz="3200" dirty="0">
                <a:solidFill>
                  <a:srgbClr val="0056B3"/>
                </a:solidFill>
                <a:latin typeface="微软雅黑" panose="020B0503020204020204" pitchFamily="34" charset="-122"/>
                <a:ea typeface="微软雅黑" panose="020B0503020204020204" pitchFamily="34" charset="-122"/>
              </a:rPr>
              <a:t>DBR</a:t>
            </a:r>
            <a:r>
              <a:rPr lang="zh-CN" altLang="en-US" sz="3200" dirty="0">
                <a:solidFill>
                  <a:srgbClr val="0056B3"/>
                </a:solidFill>
                <a:latin typeface="微软雅黑" panose="020B0503020204020204" pitchFamily="34" charset="-122"/>
                <a:ea typeface="微软雅黑" panose="020B0503020204020204" pitchFamily="34" charset="-122"/>
              </a:rPr>
              <a:t>和</a:t>
            </a:r>
            <a:r>
              <a:rPr lang="en-US" altLang="zh-CN" sz="3200" dirty="0">
                <a:solidFill>
                  <a:srgbClr val="0056B3"/>
                </a:solidFill>
                <a:latin typeface="微软雅黑" panose="020B0503020204020204" pitchFamily="34" charset="-122"/>
                <a:ea typeface="微软雅黑" panose="020B0503020204020204" pitchFamily="34" charset="-122"/>
              </a:rPr>
              <a:t>DFB</a:t>
            </a:r>
            <a:r>
              <a:rPr lang="zh-CN" altLang="en-US" sz="3200" dirty="0">
                <a:solidFill>
                  <a:srgbClr val="0056B3"/>
                </a:solidFill>
                <a:latin typeface="微软雅黑" panose="020B0503020204020204" pitchFamily="34" charset="-122"/>
                <a:ea typeface="微软雅黑" panose="020B0503020204020204" pitchFamily="34" charset="-122"/>
              </a:rPr>
              <a:t>结构相比，</a:t>
            </a:r>
            <a:r>
              <a:rPr lang="en-US" altLang="zh-CN" sz="3200" dirty="0">
                <a:solidFill>
                  <a:srgbClr val="0056B3"/>
                </a:solidFill>
                <a:latin typeface="微软雅黑" panose="020B0503020204020204" pitchFamily="34" charset="-122"/>
                <a:ea typeface="微软雅黑" panose="020B0503020204020204" pitchFamily="34" charset="-122"/>
              </a:rPr>
              <a:t>F-P</a:t>
            </a:r>
            <a:r>
              <a:rPr lang="zh-CN" altLang="en-US" sz="3200" dirty="0">
                <a:solidFill>
                  <a:srgbClr val="0056B3"/>
                </a:solidFill>
                <a:latin typeface="微软雅黑" panose="020B0503020204020204" pitchFamily="34" charset="-122"/>
                <a:ea typeface="微软雅黑" panose="020B0503020204020204" pitchFamily="34" charset="-122"/>
              </a:rPr>
              <a:t>结构的优势在于工艺更为简单，易于操作。早在</a:t>
            </a:r>
            <a:r>
              <a:rPr lang="en-US" altLang="zh-CN" sz="3200" dirty="0">
                <a:solidFill>
                  <a:srgbClr val="0056B3"/>
                </a:solidFill>
                <a:latin typeface="微软雅黑" panose="020B0503020204020204" pitchFamily="34" charset="-122"/>
                <a:ea typeface="微软雅黑" panose="020B0503020204020204" pitchFamily="34" charset="-122"/>
              </a:rPr>
              <a:t>1961</a:t>
            </a:r>
            <a:r>
              <a:rPr lang="zh-CN" altLang="en-US" sz="3200" dirty="0">
                <a:solidFill>
                  <a:srgbClr val="0056B3"/>
                </a:solidFill>
                <a:latin typeface="微软雅黑" panose="020B0503020204020204" pitchFamily="34" charset="-122"/>
                <a:ea typeface="微软雅黑" panose="020B0503020204020204" pitchFamily="34" charset="-122"/>
              </a:rPr>
              <a:t>年，美国的</a:t>
            </a:r>
            <a:r>
              <a:rPr lang="en-US" altLang="zh-CN" sz="3200" dirty="0" err="1">
                <a:solidFill>
                  <a:srgbClr val="0056B3"/>
                </a:solidFill>
                <a:latin typeface="微软雅黑" panose="020B0503020204020204" pitchFamily="34" charset="-122"/>
                <a:ea typeface="微软雅黑" panose="020B0503020204020204" pitchFamily="34" charset="-122"/>
              </a:rPr>
              <a:t>Kotik</a:t>
            </a:r>
            <a:r>
              <a:rPr lang="zh-CN" altLang="en-US" sz="3200" dirty="0">
                <a:solidFill>
                  <a:srgbClr val="0056B3"/>
                </a:solidFill>
                <a:latin typeface="微软雅黑" panose="020B0503020204020204" pitchFamily="34" charset="-122"/>
                <a:ea typeface="微软雅黑" panose="020B0503020204020204" pitchFamily="34" charset="-122"/>
              </a:rPr>
              <a:t>和</a:t>
            </a:r>
            <a:r>
              <a:rPr lang="en-US" altLang="zh-CN" sz="3200" dirty="0" err="1">
                <a:solidFill>
                  <a:srgbClr val="0056B3"/>
                </a:solidFill>
                <a:latin typeface="微软雅黑" panose="020B0503020204020204" pitchFamily="34" charset="-122"/>
                <a:ea typeface="微软雅黑" panose="020B0503020204020204" pitchFamily="34" charset="-122"/>
              </a:rPr>
              <a:t>Newstein</a:t>
            </a:r>
            <a:r>
              <a:rPr lang="zh-CN" altLang="en-US" sz="3200" dirty="0">
                <a:solidFill>
                  <a:srgbClr val="0056B3"/>
                </a:solidFill>
                <a:latin typeface="微软雅黑" panose="020B0503020204020204" pitchFamily="34" charset="-122"/>
                <a:ea typeface="微软雅黑" panose="020B0503020204020204" pitchFamily="34" charset="-122"/>
              </a:rPr>
              <a:t>就对</a:t>
            </a:r>
            <a:r>
              <a:rPr lang="en-US" altLang="zh-CN" sz="3200" dirty="0">
                <a:solidFill>
                  <a:srgbClr val="0056B3"/>
                </a:solidFill>
                <a:latin typeface="微软雅黑" panose="020B0503020204020204" pitchFamily="34" charset="-122"/>
                <a:ea typeface="微软雅黑" panose="020B0503020204020204" pitchFamily="34" charset="-122"/>
              </a:rPr>
              <a:t>F-P</a:t>
            </a:r>
            <a:r>
              <a:rPr lang="zh-CN" altLang="en-US" sz="3200" dirty="0">
                <a:solidFill>
                  <a:srgbClr val="0056B3"/>
                </a:solidFill>
                <a:latin typeface="微软雅黑" panose="020B0503020204020204" pitchFamily="34" charset="-122"/>
                <a:ea typeface="微软雅黑" panose="020B0503020204020204" pitchFamily="34" charset="-122"/>
              </a:rPr>
              <a:t>谐振器中的激光振荡理论进行了研究，提出了反射镜法线振荡的近似必要条件和充分条件</a:t>
            </a:r>
            <a:r>
              <a:rPr lang="en-US" altLang="zh-CN" sz="3200" dirty="0">
                <a:solidFill>
                  <a:srgbClr val="0056B3"/>
                </a:solidFill>
                <a:latin typeface="微软雅黑" panose="020B0503020204020204" pitchFamily="34" charset="-122"/>
                <a:ea typeface="微软雅黑" panose="020B0503020204020204" pitchFamily="34" charset="-122"/>
              </a:rPr>
              <a:t>[31]</a:t>
            </a:r>
            <a:r>
              <a:rPr lang="zh-CN" altLang="en-US" sz="3200" dirty="0">
                <a:solidFill>
                  <a:srgbClr val="0056B3"/>
                </a:solidFill>
                <a:latin typeface="微软雅黑" panose="020B0503020204020204" pitchFamily="34" charset="-122"/>
                <a:ea typeface="微软雅黑" panose="020B0503020204020204" pitchFamily="34" charset="-122"/>
              </a:rPr>
              <a:t>。刻槽</a:t>
            </a:r>
            <a:r>
              <a:rPr lang="en-US" altLang="zh-CN" sz="3200" dirty="0">
                <a:solidFill>
                  <a:srgbClr val="0056B3"/>
                </a:solidFill>
                <a:latin typeface="微软雅黑" panose="020B0503020204020204" pitchFamily="34" charset="-122"/>
                <a:ea typeface="微软雅黑" panose="020B0503020204020204" pitchFamily="34" charset="-122"/>
              </a:rPr>
              <a:t>F-P</a:t>
            </a:r>
            <a:r>
              <a:rPr lang="zh-CN" altLang="en-US" sz="3200" dirty="0">
                <a:solidFill>
                  <a:srgbClr val="0056B3"/>
                </a:solidFill>
                <a:latin typeface="微软雅黑" panose="020B0503020204020204" pitchFamily="34" charset="-122"/>
                <a:ea typeface="微软雅黑" panose="020B0503020204020204" pitchFamily="34" charset="-122"/>
              </a:rPr>
              <a:t>型激光器主体结构为在半导体增益材料上制作的脊形或是矩形波导，在波导的两端通过刻蚀的方式制作沟槽用于反馈，一般使用深刻槽技术直接截断有源层以获得高反射率和低损耗</a:t>
            </a:r>
            <a:r>
              <a:rPr lang="en-US" altLang="zh-CN" sz="3200" dirty="0">
                <a:solidFill>
                  <a:srgbClr val="0056B3"/>
                </a:solidFill>
                <a:latin typeface="微软雅黑" panose="020B0503020204020204" pitchFamily="34" charset="-122"/>
                <a:ea typeface="微软雅黑" panose="020B0503020204020204" pitchFamily="34" charset="-122"/>
              </a:rPr>
              <a:t>[36]</a:t>
            </a:r>
            <a:r>
              <a:rPr lang="zh-CN" altLang="en-US" sz="3200" dirty="0">
                <a:solidFill>
                  <a:srgbClr val="0056B3"/>
                </a:solidFill>
                <a:latin typeface="微软雅黑" panose="020B0503020204020204" pitchFamily="34" charset="-122"/>
                <a:ea typeface="微软雅黑" panose="020B0503020204020204" pitchFamily="34" charset="-122"/>
              </a:rPr>
              <a:t>，并将倾角引入沟槽，提升激光纵模运行的稳定性</a:t>
            </a:r>
            <a:r>
              <a:rPr lang="en-US" altLang="zh-CN" sz="3200" dirty="0">
                <a:solidFill>
                  <a:srgbClr val="0056B3"/>
                </a:solidFill>
                <a:latin typeface="微软雅黑" panose="020B0503020204020204" pitchFamily="34" charset="-122"/>
                <a:ea typeface="微软雅黑" panose="020B0503020204020204" pitchFamily="34" charset="-122"/>
              </a:rPr>
              <a:t>[37]</a:t>
            </a:r>
            <a:r>
              <a:rPr lang="zh-CN" altLang="en-US" sz="3200" dirty="0">
                <a:solidFill>
                  <a:srgbClr val="0056B3"/>
                </a:solidFill>
                <a:latin typeface="微软雅黑" panose="020B0503020204020204" pitchFamily="34" charset="-122"/>
                <a:ea typeface="微软雅黑" panose="020B0503020204020204" pitchFamily="34" charset="-122"/>
              </a:rPr>
              <a:t>。</a:t>
            </a:r>
          </a:p>
        </p:txBody>
      </p:sp>
      <p:sp>
        <p:nvSpPr>
          <p:cNvPr id="65" name="文本框 64"/>
          <p:cNvSpPr txBox="1"/>
          <p:nvPr/>
        </p:nvSpPr>
        <p:spPr>
          <a:xfrm>
            <a:off x="1145509" y="39804794"/>
            <a:ext cx="26479159" cy="2221314"/>
          </a:xfrm>
          <a:prstGeom prst="rect">
            <a:avLst/>
          </a:prstGeom>
          <a:noFill/>
        </p:spPr>
        <p:txBody>
          <a:bodyPr wrap="square">
            <a:spAutoFit/>
          </a:bodyPr>
          <a:lstStyle/>
          <a:p>
            <a:pPr indent="457200" algn="just">
              <a:lnSpc>
                <a:spcPct val="150000"/>
              </a:lnSpc>
            </a:pPr>
            <a:r>
              <a:rPr lang="zh-CN" altLang="en-US" sz="3200" b="0" i="0" dirty="0">
                <a:solidFill>
                  <a:srgbClr val="0056B3"/>
                </a:solidFill>
                <a:effectLst/>
                <a:latin typeface="微软雅黑" panose="020B0503020204020204" pitchFamily="34" charset="-122"/>
                <a:ea typeface="微软雅黑" panose="020B0503020204020204" pitchFamily="34" charset="-122"/>
              </a:rPr>
              <a:t>回顾窄线宽激光发展的几十年，激光线宽压缩的过程，既是激光主腔构型不断演化的过程，也是线宽压缩、噪声抑制思想不断转变与创新的过程。激光噪声抑制和线宽压缩思想始终是围绕着激光反馈不断的发展与创新。线宽的压缩理论的发展与激光主腔结构不断的演化，让窄线宽光源向着线宽更窄、稳定性更高的方向不断发展。</a:t>
            </a:r>
            <a:endParaRPr lang="zh-CN" altLang="en-US" sz="3200" dirty="0">
              <a:solidFill>
                <a:srgbClr val="0056B3"/>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101390" y="1348768"/>
            <a:ext cx="8648521" cy="1107996"/>
          </a:xfrm>
          <a:prstGeom prst="rect">
            <a:avLst/>
          </a:prstGeom>
          <a:noFill/>
        </p:spPr>
        <p:txBody>
          <a:bodyPr wrap="none" rtlCol="0">
            <a:spAutoFit/>
          </a:bodyPr>
          <a:lstStyle/>
          <a:p>
            <a:r>
              <a:rPr lang="zh-CN" altLang="en-US" sz="6600" b="1" dirty="0">
                <a:solidFill>
                  <a:schemeClr val="bg1"/>
                </a:solidFill>
                <a:latin typeface="微软雅黑" panose="020B0503020204020204" pitchFamily="34" charset="-122"/>
                <a:ea typeface="微软雅黑" panose="020B0503020204020204" pitchFamily="34" charset="-122"/>
              </a:rPr>
              <a:t>窄线宽激光技术及应用</a:t>
            </a:r>
          </a:p>
        </p:txBody>
      </p:sp>
      <p:sp>
        <p:nvSpPr>
          <p:cNvPr id="13" name="文本框 12"/>
          <p:cNvSpPr txBox="1"/>
          <p:nvPr/>
        </p:nvSpPr>
        <p:spPr>
          <a:xfrm>
            <a:off x="1101390" y="2609877"/>
            <a:ext cx="14401800" cy="2487412"/>
          </a:xfrm>
          <a:prstGeom prst="rect">
            <a:avLst/>
          </a:prstGeom>
          <a:noFill/>
        </p:spPr>
        <p:txBody>
          <a:bodyPr wrap="square">
            <a:spAutoFit/>
          </a:bodyPr>
          <a:lstStyle/>
          <a:p>
            <a:pPr>
              <a:lnSpc>
                <a:spcPct val="150000"/>
              </a:lnSpc>
            </a:pPr>
            <a:r>
              <a:rPr lang="zh-CN" altLang="en-US" sz="3600" b="1" i="0" dirty="0">
                <a:solidFill>
                  <a:schemeClr val="bg1"/>
                </a:solidFill>
                <a:effectLst/>
                <a:latin typeface="微软雅黑" panose="020B0503020204020204" pitchFamily="34" charset="-122"/>
                <a:ea typeface="微软雅黑" panose="020B0503020204020204" pitchFamily="34" charset="-122"/>
              </a:rPr>
              <a:t>姓名 </a:t>
            </a:r>
            <a:r>
              <a:rPr lang="en-US" altLang="zh-CN" sz="3600" b="1" i="0" dirty="0">
                <a:solidFill>
                  <a:schemeClr val="bg1"/>
                </a:solidFill>
                <a:effectLst/>
                <a:latin typeface="微软雅黑" panose="020B0503020204020204" pitchFamily="34" charset="-122"/>
                <a:ea typeface="微软雅黑" panose="020B0503020204020204" pitchFamily="34" charset="-122"/>
              </a:rPr>
              <a:t>¹</a:t>
            </a:r>
            <a:r>
              <a:rPr lang="zh-CN" altLang="en-US" sz="3600" b="1" i="0" dirty="0">
                <a:solidFill>
                  <a:schemeClr val="bg1"/>
                </a:solidFill>
                <a:effectLst/>
                <a:latin typeface="微软雅黑" panose="020B0503020204020204" pitchFamily="34" charset="-122"/>
                <a:ea typeface="微软雅黑" panose="020B0503020204020204" pitchFamily="34" charset="-122"/>
              </a:rPr>
              <a:t>，姓名 </a:t>
            </a:r>
            <a:r>
              <a:rPr lang="en-US" altLang="zh-CN" sz="3600" b="1" i="0" dirty="0">
                <a:solidFill>
                  <a:schemeClr val="bg1"/>
                </a:solidFill>
                <a:effectLst/>
                <a:latin typeface="微软雅黑" panose="020B0503020204020204" pitchFamily="34" charset="-122"/>
                <a:ea typeface="微软雅黑" panose="020B0503020204020204" pitchFamily="34" charset="-122"/>
              </a:rPr>
              <a:t>²</a:t>
            </a:r>
            <a:r>
              <a:rPr lang="zh-CN" altLang="en-US" sz="3600" b="1" i="0">
                <a:solidFill>
                  <a:schemeClr val="bg1"/>
                </a:solidFill>
                <a:effectLst/>
                <a:latin typeface="微软雅黑" panose="020B0503020204020204" pitchFamily="34" charset="-122"/>
                <a:ea typeface="微软雅黑" panose="020B0503020204020204" pitchFamily="34" charset="-122"/>
              </a:rPr>
              <a:t>，姓名</a:t>
            </a:r>
            <a:r>
              <a:rPr lang="en-US" altLang="zh-CN" sz="3600" b="1" i="0">
                <a:solidFill>
                  <a:schemeClr val="bg1"/>
                </a:solidFill>
                <a:effectLst/>
                <a:latin typeface="微软雅黑" panose="020B0503020204020204" pitchFamily="34" charset="-122"/>
                <a:ea typeface="微软雅黑" panose="020B0503020204020204" pitchFamily="34" charset="-122"/>
              </a:rPr>
              <a:t>*</a:t>
            </a:r>
            <a:r>
              <a:rPr lang="zh-CN" altLang="en-US" sz="3600" b="1" i="0">
                <a:solidFill>
                  <a:schemeClr val="bg1"/>
                </a:solidFill>
                <a:effectLst/>
                <a:latin typeface="微软雅黑" panose="020B0503020204020204" pitchFamily="34" charset="-122"/>
                <a:ea typeface="微软雅黑" panose="020B0503020204020204" pitchFamily="34" charset="-122"/>
              </a:rPr>
              <a:t> </a:t>
            </a:r>
            <a:r>
              <a:rPr lang="zh-CN" altLang="en-US" sz="3600" b="1" i="0" dirty="0">
                <a:solidFill>
                  <a:schemeClr val="bg1"/>
                </a:solidFill>
                <a:effectLst/>
                <a:latin typeface="微软雅黑" panose="020B0503020204020204" pitchFamily="34" charset="-122"/>
                <a:ea typeface="微软雅黑" panose="020B0503020204020204" pitchFamily="34" charset="-122"/>
              </a:rPr>
              <a:t>，姓名 ，姓名 </a:t>
            </a:r>
            <a:r>
              <a:rPr lang="en-US" altLang="zh-CN" sz="3600" b="1" i="0" dirty="0">
                <a:solidFill>
                  <a:schemeClr val="bg1"/>
                </a:solidFill>
                <a:effectLst/>
                <a:latin typeface="微软雅黑" panose="020B0503020204020204" pitchFamily="34" charset="-122"/>
                <a:ea typeface="微软雅黑" panose="020B0503020204020204" pitchFamily="34" charset="-122"/>
              </a:rPr>
              <a:t>   </a:t>
            </a:r>
            <a:endParaRPr lang="en-US" altLang="zh-CN" sz="36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3600" b="1" i="0" dirty="0">
                <a:solidFill>
                  <a:schemeClr val="bg1"/>
                </a:solidFill>
                <a:effectLst/>
                <a:latin typeface="微软雅黑" panose="020B0503020204020204" pitchFamily="34" charset="-122"/>
                <a:ea typeface="微软雅黑" panose="020B0503020204020204" pitchFamily="34" charset="-122"/>
              </a:rPr>
              <a:t>单位</a:t>
            </a:r>
            <a:r>
              <a:rPr lang="en-US" altLang="zh-CN" sz="3600" b="1" i="0" dirty="0">
                <a:solidFill>
                  <a:schemeClr val="bg1"/>
                </a:solidFill>
                <a:effectLst/>
                <a:latin typeface="微软雅黑" panose="020B0503020204020204" pitchFamily="34" charset="-122"/>
                <a:ea typeface="微软雅黑" panose="020B0503020204020204" pitchFamily="34" charset="-122"/>
              </a:rPr>
              <a:t>1</a:t>
            </a:r>
            <a:r>
              <a:rPr lang="zh-CN" altLang="en-US" sz="3600" b="1" i="0" dirty="0">
                <a:solidFill>
                  <a:schemeClr val="bg1"/>
                </a:solidFill>
                <a:effectLst/>
                <a:latin typeface="微软雅黑" panose="020B0503020204020204" pitchFamily="34" charset="-122"/>
                <a:ea typeface="微软雅黑" panose="020B0503020204020204" pitchFamily="34" charset="-122"/>
              </a:rPr>
              <a:t>  </a:t>
            </a:r>
            <a:r>
              <a:rPr lang="en-US" altLang="zh-CN" sz="3600" b="1" i="0" dirty="0">
                <a:solidFill>
                  <a:schemeClr val="bg1"/>
                </a:solidFill>
                <a:effectLst/>
                <a:latin typeface="微软雅黑" panose="020B0503020204020204" pitchFamily="34" charset="-122"/>
                <a:ea typeface="微软雅黑" panose="020B0503020204020204" pitchFamily="34" charset="-122"/>
              </a:rPr>
              <a:t> </a:t>
            </a:r>
            <a:r>
              <a:rPr lang="zh-CN" altLang="en-US" sz="3600" b="1" i="0" dirty="0">
                <a:solidFill>
                  <a:schemeClr val="bg1"/>
                </a:solidFill>
                <a:effectLst/>
                <a:latin typeface="微软雅黑" panose="020B0503020204020204" pitchFamily="34" charset="-122"/>
                <a:ea typeface="微软雅黑" panose="020B0503020204020204" pitchFamily="34" charset="-122"/>
              </a:rPr>
              <a:t>单位</a:t>
            </a:r>
            <a:r>
              <a:rPr lang="en-US" altLang="zh-CN" sz="3600" b="1" i="0" dirty="0">
                <a:solidFill>
                  <a:schemeClr val="bg1"/>
                </a:solidFill>
                <a:effectLst/>
                <a:latin typeface="微软雅黑" panose="020B0503020204020204" pitchFamily="34" charset="-122"/>
                <a:ea typeface="微软雅黑" panose="020B0503020204020204" pitchFamily="34" charset="-122"/>
              </a:rPr>
              <a:t>2    </a:t>
            </a:r>
            <a:r>
              <a:rPr lang="zh-CN" altLang="en-US" sz="3600" b="1" i="0" dirty="0">
                <a:solidFill>
                  <a:schemeClr val="bg1"/>
                </a:solidFill>
                <a:effectLst/>
                <a:latin typeface="微软雅黑" panose="020B0503020204020204" pitchFamily="34" charset="-122"/>
                <a:ea typeface="微软雅黑" panose="020B0503020204020204" pitchFamily="34" charset="-122"/>
              </a:rPr>
              <a:t> 单位</a:t>
            </a:r>
            <a:r>
              <a:rPr lang="en-US" altLang="zh-CN" sz="3600" b="1" dirty="0">
                <a:solidFill>
                  <a:schemeClr val="bg1"/>
                </a:solidFill>
                <a:latin typeface="微软雅黑" panose="020B0503020204020204" pitchFamily="34" charset="-122"/>
                <a:ea typeface="微软雅黑" panose="020B0503020204020204" pitchFamily="34" charset="-122"/>
              </a:rPr>
              <a:t>3</a:t>
            </a:r>
            <a:endParaRPr lang="en-US" altLang="zh-CN" sz="3600" b="1" i="0" dirty="0">
              <a:solidFill>
                <a:schemeClr val="bg1"/>
              </a:solidFill>
              <a:effectLst/>
              <a:latin typeface="微软雅黑" panose="020B0503020204020204" pitchFamily="34" charset="-122"/>
              <a:ea typeface="微软雅黑" panose="020B0503020204020204" pitchFamily="34" charset="-122"/>
            </a:endParaRPr>
          </a:p>
          <a:p>
            <a:pPr>
              <a:lnSpc>
                <a:spcPct val="150000"/>
              </a:lnSpc>
            </a:pPr>
            <a:r>
              <a:rPr lang="en-US" altLang="zh-CN" sz="3600" b="1" i="0">
                <a:solidFill>
                  <a:schemeClr val="bg1"/>
                </a:solidFill>
                <a:effectLst/>
                <a:latin typeface="微软雅黑" panose="020B0503020204020204" pitchFamily="34" charset="-122"/>
                <a:ea typeface="微软雅黑" panose="020B0503020204020204" pitchFamily="34" charset="-122"/>
              </a:rPr>
              <a:t>*Email</a:t>
            </a:r>
            <a:r>
              <a:rPr lang="en-US" altLang="zh-CN" sz="3600" b="1" i="0" dirty="0">
                <a:solidFill>
                  <a:schemeClr val="bg1"/>
                </a:solidFill>
                <a:effectLst/>
                <a:latin typeface="微软雅黑" panose="020B0503020204020204" pitchFamily="34" charset="-122"/>
                <a:ea typeface="微软雅黑" panose="020B0503020204020204" pitchFamily="34" charset="-122"/>
              </a:rPr>
              <a:t>: xxx@xxx.com</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6560210" y="3478652"/>
            <a:ext cx="9263330" cy="1656415"/>
          </a:xfrm>
          <a:prstGeom prst="rect">
            <a:avLst/>
          </a:prstGeom>
          <a:noFill/>
        </p:spPr>
        <p:txBody>
          <a:bodyPr wrap="square">
            <a:spAutoFit/>
          </a:bodyPr>
          <a:lstStyle/>
          <a:p>
            <a:pPr>
              <a:lnSpc>
                <a:spcPct val="150000"/>
              </a:lnSpc>
            </a:pPr>
            <a:r>
              <a:rPr lang="zh-CN" altLang="en-US" sz="3600" b="1" i="0" dirty="0">
                <a:solidFill>
                  <a:schemeClr val="bg1"/>
                </a:solidFill>
                <a:effectLst/>
                <a:latin typeface="微软雅黑" panose="020B0503020204020204" pitchFamily="34" charset="-122"/>
                <a:ea typeface="微软雅黑" panose="020B0503020204020204" pitchFamily="34" charset="-122"/>
              </a:rPr>
              <a:t>专题</a:t>
            </a:r>
            <a:r>
              <a:rPr lang="zh-CN" altLang="en-US" sz="3600" b="1" i="0">
                <a:solidFill>
                  <a:schemeClr val="bg1"/>
                </a:solidFill>
                <a:effectLst/>
                <a:latin typeface="微软雅黑" panose="020B0503020204020204" pitchFamily="34" charset="-122"/>
                <a:ea typeface="微软雅黑" panose="020B0503020204020204" pitchFamily="34" charset="-122"/>
              </a:rPr>
              <a:t>名称：</a:t>
            </a:r>
            <a:r>
              <a:rPr lang="zh-CN" altLang="en-US" sz="3600" b="1" i="0">
                <a:solidFill>
                  <a:srgbClr val="FFFF00"/>
                </a:solidFill>
                <a:effectLst/>
                <a:latin typeface="微软雅黑" panose="020B0503020204020204" pitchFamily="34" charset="-122"/>
                <a:ea typeface="微软雅黑" panose="020B0503020204020204" pitchFamily="34" charset="-122"/>
              </a:rPr>
              <a:t> （填写最符合的专题名称）</a:t>
            </a:r>
            <a:endParaRPr lang="en-US" altLang="zh-CN" sz="3600" b="1" i="0" dirty="0">
              <a:solidFill>
                <a:schemeClr val="bg1"/>
              </a:solidFill>
              <a:effectLst/>
              <a:latin typeface="微软雅黑" panose="020B0503020204020204" pitchFamily="34" charset="-122"/>
              <a:ea typeface="微软雅黑" panose="020B0503020204020204" pitchFamily="34" charset="-122"/>
            </a:endParaRPr>
          </a:p>
          <a:p>
            <a:pPr>
              <a:lnSpc>
                <a:spcPct val="150000"/>
              </a:lnSpc>
            </a:pPr>
            <a:r>
              <a:rPr lang="zh-CN" altLang="en-US" sz="3600" b="1" i="0">
                <a:solidFill>
                  <a:schemeClr val="bg1"/>
                </a:solidFill>
                <a:effectLst/>
                <a:latin typeface="微软雅黑" panose="020B0503020204020204" pitchFamily="34" charset="-122"/>
                <a:ea typeface="微软雅黑" panose="020B0503020204020204" pitchFamily="34" charset="-122"/>
              </a:rPr>
              <a:t>编号：</a:t>
            </a:r>
            <a:r>
              <a:rPr lang="zh-CN" altLang="en-US" sz="3600" b="1" i="0">
                <a:solidFill>
                  <a:srgbClr val="FFFF00"/>
                </a:solidFill>
                <a:effectLst/>
                <a:latin typeface="微软雅黑" panose="020B0503020204020204" pitchFamily="34" charset="-122"/>
                <a:ea typeface="微软雅黑" panose="020B0503020204020204" pitchFamily="34" charset="-122"/>
              </a:rPr>
              <a:t>（编号</a:t>
            </a:r>
            <a:r>
              <a:rPr lang="zh-CN" altLang="en-US" sz="3600" b="1" i="0" dirty="0">
                <a:solidFill>
                  <a:srgbClr val="FFFF00"/>
                </a:solidFill>
                <a:effectLst/>
                <a:latin typeface="微软雅黑" panose="020B0503020204020204" pitchFamily="34" charset="-122"/>
                <a:ea typeface="微软雅黑" panose="020B0503020204020204" pitchFamily="34" charset="-122"/>
              </a:rPr>
              <a:t>由</a:t>
            </a:r>
            <a:r>
              <a:rPr lang="zh-CN" altLang="en-US" sz="3600" b="1" i="0">
                <a:solidFill>
                  <a:srgbClr val="FFFF00"/>
                </a:solidFill>
                <a:effectLst/>
                <a:latin typeface="微软雅黑" panose="020B0503020204020204" pitchFamily="34" charset="-122"/>
                <a:ea typeface="微软雅黑" panose="020B0503020204020204" pitchFamily="34" charset="-122"/>
              </a:rPr>
              <a:t>组委会统一排，不填）</a:t>
            </a:r>
            <a:endParaRPr lang="zh-CN" altLang="en-US" sz="3600" b="1" i="0" dirty="0">
              <a:solidFill>
                <a:srgbClr val="FFFF00"/>
              </a:solidFill>
              <a:effectLst/>
              <a:latin typeface="微软雅黑" panose="020B0503020204020204" pitchFamily="34" charset="-122"/>
              <a:ea typeface="微软雅黑" panose="020B0503020204020204" pitchFamily="34" charset="-122"/>
            </a:endParaRPr>
          </a:p>
        </p:txBody>
      </p:sp>
      <p:pic>
        <p:nvPicPr>
          <p:cNvPr id="33" name="图片 32">
            <a:extLst>
              <a:ext uri="{FF2B5EF4-FFF2-40B4-BE49-F238E27FC236}">
                <a16:creationId xmlns:a16="http://schemas.microsoft.com/office/drawing/2014/main" id="{B7284F92-552F-4CA2-98F3-BDD6E77CD6B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746" t="14853" r="23691" b="16117"/>
          <a:stretch/>
        </p:blipFill>
        <p:spPr bwMode="auto">
          <a:xfrm>
            <a:off x="20660652" y="1036312"/>
            <a:ext cx="2148882" cy="2160000"/>
          </a:xfrm>
          <a:prstGeom prst="rect">
            <a:avLst/>
          </a:prstGeom>
          <a:ln>
            <a:noFill/>
          </a:ln>
          <a:extLst>
            <a:ext uri="{53640926-AAD7-44D8-BBD7-CCE9431645EC}">
              <a14:shadowObscured xmlns:a14="http://schemas.microsoft.com/office/drawing/2010/main"/>
            </a:ext>
          </a:extLst>
        </p:spPr>
      </p:pic>
      <p:pic>
        <p:nvPicPr>
          <p:cNvPr id="46" name="图片 30" descr="文本&#10;&#10;描述已自动生成">
            <a:extLst>
              <a:ext uri="{FF2B5EF4-FFF2-40B4-BE49-F238E27FC236}">
                <a16:creationId xmlns:a16="http://schemas.microsoft.com/office/drawing/2014/main" id="{AC0CE511-90ED-40C2-8EDA-AA4E273FAA57}"/>
              </a:ext>
            </a:extLst>
          </p:cNvPr>
          <p:cNvPicPr>
            <a:picLocks noChangeArrowheads="1"/>
          </p:cNvPicPr>
          <p:nvPr/>
        </p:nvPicPr>
        <p:blipFill>
          <a:blip r:embed="rId7" cstate="print">
            <a:extLst>
              <a:ext uri="{28A0092B-C50C-407E-A947-70E740481C1C}">
                <a14:useLocalDpi xmlns:a14="http://schemas.microsoft.com/office/drawing/2010/main" val="0"/>
              </a:ext>
            </a:extLst>
          </a:blip>
          <a:srcRect l="8334" t="34251" r="67197" b="35300"/>
          <a:stretch>
            <a:fillRect/>
          </a:stretch>
        </p:blipFill>
        <p:spPr bwMode="auto">
          <a:xfrm>
            <a:off x="22961307" y="1036312"/>
            <a:ext cx="252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descr="徽标&#10;&#10;AI 生成的内容可能不正确。">
            <a:extLst>
              <a:ext uri="{FF2B5EF4-FFF2-40B4-BE49-F238E27FC236}">
                <a16:creationId xmlns:a16="http://schemas.microsoft.com/office/drawing/2014/main" id="{66F7EF1E-ADB3-403A-A400-6C77AAFE47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15093" y="1036312"/>
            <a:ext cx="2205117" cy="2160000"/>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723</Words>
  <Application>Microsoft Office PowerPoint</Application>
  <PresentationFormat>自定义</PresentationFormat>
  <Paragraphs>42</Paragraphs>
  <Slides>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vt:i4>
      </vt:variant>
    </vt:vector>
  </HeadingPairs>
  <TitlesOfParts>
    <vt:vector size="6" baseType="lpstr">
      <vt:lpstr>等线</vt:lpstr>
      <vt:lpstr>等线 Light</vt:lpstr>
      <vt:lpstr>微软雅黑</vt:lpstr>
      <vt:lpstr>Arial</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da wei</dc:creator>
  <cp:lastModifiedBy>Maki Hao</cp:lastModifiedBy>
  <cp:revision>27</cp:revision>
  <dcterms:created xsi:type="dcterms:W3CDTF">2025-04-25T02:36:00Z</dcterms:created>
  <dcterms:modified xsi:type="dcterms:W3CDTF">2026-04-18T03:59:58Z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37554247DD4A400CB044275604BB0DDD_12</vt:lpwstr>
  </property>
  <property fmtid="{D5CDD505-2E9C-101B-9397-08002B2CF9AE}" pid="3" name="KSOProductBuildVer">
    <vt:lpwstr>2052-12.1.0.20305</vt:lpwstr>
  </property>
</Properties>
</file>