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Lst>
  <p:sldSz cx="32403415" cy="43199685"/>
  <p:notesSz cx="6858000" cy="9144000"/>
  <p:defaultTextStyle>
    <a:defPPr>
      <a:defRPr lang="zh-CN"/>
    </a:defPPr>
    <a:lvl1pPr marL="0" lvl="0" indent="0" algn="l" defTabSz="3698875" rtl="0" eaLnBrk="0" fontAlgn="base" latinLnBrk="0" hangingPunct="0">
      <a:lnSpc>
        <a:spcPct val="100000"/>
      </a:lnSpc>
      <a:spcBef>
        <a:spcPct val="0"/>
      </a:spcBef>
      <a:spcAft>
        <a:spcPct val="0"/>
      </a:spcAft>
      <a:buNone/>
      <a:defRPr sz="7200" b="0" i="0" u="none" kern="1200" baseline="0">
        <a:solidFill>
          <a:schemeClr val="tx1"/>
        </a:solidFill>
        <a:latin typeface="Calibri" panose="020F0502020204030204" pitchFamily="34" charset="0"/>
        <a:ea typeface="宋体" panose="02010600030101010101" pitchFamily="2" charset="-122"/>
        <a:cs typeface="+mn-cs"/>
      </a:defRPr>
    </a:lvl1pPr>
    <a:lvl2pPr marL="1849755" lvl="1" indent="-909955" algn="l" defTabSz="3698875" rtl="0" eaLnBrk="0" fontAlgn="base" latinLnBrk="0" hangingPunct="0">
      <a:lnSpc>
        <a:spcPct val="100000"/>
      </a:lnSpc>
      <a:spcBef>
        <a:spcPct val="0"/>
      </a:spcBef>
      <a:spcAft>
        <a:spcPct val="0"/>
      </a:spcAft>
      <a:buNone/>
      <a:defRPr sz="7200" b="0" i="0" u="none" kern="1200" baseline="0">
        <a:solidFill>
          <a:schemeClr val="tx1"/>
        </a:solidFill>
        <a:latin typeface="Calibri" panose="020F0502020204030204" pitchFamily="34" charset="0"/>
        <a:ea typeface="宋体" panose="02010600030101010101" pitchFamily="2" charset="-122"/>
        <a:cs typeface="+mn-cs"/>
      </a:defRPr>
    </a:lvl2pPr>
    <a:lvl3pPr marL="3698875" lvl="2" indent="-1819275" algn="l" defTabSz="3698875" rtl="0" eaLnBrk="0" fontAlgn="base" latinLnBrk="0" hangingPunct="0">
      <a:lnSpc>
        <a:spcPct val="100000"/>
      </a:lnSpc>
      <a:spcBef>
        <a:spcPct val="0"/>
      </a:spcBef>
      <a:spcAft>
        <a:spcPct val="0"/>
      </a:spcAft>
      <a:buNone/>
      <a:defRPr sz="7200" b="0" i="0" u="none" kern="1200" baseline="0">
        <a:solidFill>
          <a:schemeClr val="tx1"/>
        </a:solidFill>
        <a:latin typeface="Calibri" panose="020F0502020204030204" pitchFamily="34" charset="0"/>
        <a:ea typeface="宋体" panose="02010600030101010101" pitchFamily="2" charset="-122"/>
        <a:cs typeface="+mn-cs"/>
      </a:defRPr>
    </a:lvl3pPr>
    <a:lvl4pPr marL="5549900" lvl="3" indent="-2730500" algn="l" defTabSz="3698875" rtl="0" eaLnBrk="0" fontAlgn="base" latinLnBrk="0" hangingPunct="0">
      <a:lnSpc>
        <a:spcPct val="100000"/>
      </a:lnSpc>
      <a:spcBef>
        <a:spcPct val="0"/>
      </a:spcBef>
      <a:spcAft>
        <a:spcPct val="0"/>
      </a:spcAft>
      <a:buNone/>
      <a:defRPr sz="7200" b="0" i="0" u="none" kern="1200" baseline="0">
        <a:solidFill>
          <a:schemeClr val="tx1"/>
        </a:solidFill>
        <a:latin typeface="Calibri" panose="020F0502020204030204" pitchFamily="34" charset="0"/>
        <a:ea typeface="宋体" panose="02010600030101010101" pitchFamily="2" charset="-122"/>
        <a:cs typeface="+mn-cs"/>
      </a:defRPr>
    </a:lvl4pPr>
    <a:lvl5pPr marL="7399655" lvl="4" indent="-3641725" algn="l" defTabSz="3698875" rtl="0" eaLnBrk="0" fontAlgn="base" latinLnBrk="0" hangingPunct="0">
      <a:lnSpc>
        <a:spcPct val="100000"/>
      </a:lnSpc>
      <a:spcBef>
        <a:spcPct val="0"/>
      </a:spcBef>
      <a:spcAft>
        <a:spcPct val="0"/>
      </a:spcAft>
      <a:buNone/>
      <a:defRPr sz="72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3641725" algn="l" defTabSz="3698875" rtl="0" eaLnBrk="0" fontAlgn="base" latinLnBrk="0" hangingPunct="0">
      <a:lnSpc>
        <a:spcPct val="100000"/>
      </a:lnSpc>
      <a:spcBef>
        <a:spcPct val="0"/>
      </a:spcBef>
      <a:spcAft>
        <a:spcPct val="0"/>
      </a:spcAft>
      <a:buNone/>
      <a:defRPr sz="72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3641725" algn="l" defTabSz="3698875" rtl="0" eaLnBrk="0" fontAlgn="base" latinLnBrk="0" hangingPunct="0">
      <a:lnSpc>
        <a:spcPct val="100000"/>
      </a:lnSpc>
      <a:spcBef>
        <a:spcPct val="0"/>
      </a:spcBef>
      <a:spcAft>
        <a:spcPct val="0"/>
      </a:spcAft>
      <a:buNone/>
      <a:defRPr sz="72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3641725" algn="l" defTabSz="3698875" rtl="0" eaLnBrk="0" fontAlgn="base" latinLnBrk="0" hangingPunct="0">
      <a:lnSpc>
        <a:spcPct val="100000"/>
      </a:lnSpc>
      <a:spcBef>
        <a:spcPct val="0"/>
      </a:spcBef>
      <a:spcAft>
        <a:spcPct val="0"/>
      </a:spcAft>
      <a:buNone/>
      <a:defRPr sz="72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3641725" algn="l" defTabSz="3698875" rtl="0" eaLnBrk="0" fontAlgn="base" latinLnBrk="0" hangingPunct="0">
      <a:lnSpc>
        <a:spcPct val="100000"/>
      </a:lnSpc>
      <a:spcBef>
        <a:spcPct val="0"/>
      </a:spcBef>
      <a:spcAft>
        <a:spcPct val="0"/>
      </a:spcAft>
      <a:buNone/>
      <a:defRPr sz="72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73"/>
  </p:normalViewPr>
  <p:slideViewPr>
    <p:cSldViewPr showGuides="1">
      <p:cViewPr varScale="1">
        <p:scale>
          <a:sx n="17" d="100"/>
          <a:sy n="17" d="100"/>
        </p:scale>
        <p:origin x="3096" y="72"/>
      </p:cViewPr>
      <p:guideLst>
        <p:guide orient="horz" pos="13607"/>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3699510">
              <a:defRPr sz="1200"/>
            </a:lvl1pPr>
          </a:lstStyle>
          <a:p>
            <a:pPr marL="0" marR="0" lvl="0" indent="0" algn="l" defTabSz="369951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3699510">
              <a:defRPr sz="1200"/>
            </a:lvl1pPr>
          </a:lstStyle>
          <a:p>
            <a:pPr marL="0" marR="0" lvl="0" indent="0" algn="r" defTabSz="3699510" rtl="0" eaLnBrk="0" fontAlgn="base" latinLnBrk="0" hangingPunct="0">
              <a:lnSpc>
                <a:spcPct val="100000"/>
              </a:lnSpc>
              <a:spcBef>
                <a:spcPct val="0"/>
              </a:spcBef>
              <a:spcAft>
                <a:spcPct val="0"/>
              </a:spcAft>
              <a:buClrTx/>
              <a:buSzTx/>
              <a:buFontTx/>
              <a:buNone/>
              <a:defRPr/>
            </a:pPr>
            <a:fld id="{1075E813-C456-4633-8A9E-D5102216626E}"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2271584" y="1143000"/>
            <a:ext cx="2314832"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5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500" b="0" i="0" u="none" strike="noStrike" kern="1200" cap="none" spc="0" normalizeH="0" baseline="0" noProof="0">
              <a:ln>
                <a:noFill/>
              </a:ln>
              <a:solidFill>
                <a:schemeClr val="tx1"/>
              </a:solidFill>
              <a:effectLst/>
              <a:uLnTx/>
              <a:uFillTx/>
              <a:latin typeface="+mn-lt"/>
              <a:ea typeface="+mn-ea"/>
              <a:cs typeface="+mn-cs"/>
            </a:endParaRPr>
          </a:p>
          <a:p>
            <a:pPr marL="568325" marR="0" lvl="1" indent="0" algn="l" defTabSz="914400" rtl="0" eaLnBrk="0" fontAlgn="base" latinLnBrk="0" hangingPunct="0">
              <a:lnSpc>
                <a:spcPct val="100000"/>
              </a:lnSpc>
              <a:spcBef>
                <a:spcPct val="30000"/>
              </a:spcBef>
              <a:spcAft>
                <a:spcPct val="0"/>
              </a:spcAft>
              <a:buClrTx/>
              <a:buSzTx/>
              <a:buFontTx/>
              <a:buNone/>
              <a:defRPr/>
            </a:pPr>
            <a:r>
              <a:rPr kumimoji="0" lang="zh-CN" altLang="en-US" sz="1500" b="0" i="0" u="none" strike="noStrike" kern="1200" cap="none" spc="0" normalizeH="0" baseline="0" noProof="0">
                <a:ln>
                  <a:noFill/>
                </a:ln>
                <a:solidFill>
                  <a:schemeClr val="tx1"/>
                </a:solidFill>
                <a:effectLst/>
                <a:uLnTx/>
                <a:uFillTx/>
                <a:latin typeface="+mn-lt"/>
                <a:ea typeface="+mn-ea"/>
                <a:cs typeface="+mn-cs"/>
              </a:rPr>
              <a:t>二级</a:t>
            </a:r>
            <a:endParaRPr kumimoji="0" lang="zh-CN" altLang="en-US" sz="1500" b="0" i="0" u="none" strike="noStrike" kern="1200" cap="none" spc="0" normalizeH="0" baseline="0" noProof="0">
              <a:ln>
                <a:noFill/>
              </a:ln>
              <a:solidFill>
                <a:schemeClr val="tx1"/>
              </a:solidFill>
              <a:effectLst/>
              <a:uLnTx/>
              <a:uFillTx/>
              <a:latin typeface="+mn-lt"/>
              <a:ea typeface="+mn-ea"/>
              <a:cs typeface="+mn-cs"/>
            </a:endParaRPr>
          </a:p>
          <a:p>
            <a:pPr marL="1138555" marR="0" lvl="2" indent="0" algn="l" defTabSz="914400" rtl="0" eaLnBrk="0" fontAlgn="base" latinLnBrk="0" hangingPunct="0">
              <a:lnSpc>
                <a:spcPct val="100000"/>
              </a:lnSpc>
              <a:spcBef>
                <a:spcPct val="30000"/>
              </a:spcBef>
              <a:spcAft>
                <a:spcPct val="0"/>
              </a:spcAft>
              <a:buClrTx/>
              <a:buSzTx/>
              <a:buFontTx/>
              <a:buNone/>
              <a:defRPr/>
            </a:pPr>
            <a:r>
              <a:rPr kumimoji="0" lang="zh-CN" altLang="en-US" sz="1500" b="0" i="0" u="none" strike="noStrike" kern="1200" cap="none" spc="0" normalizeH="0" baseline="0" noProof="0">
                <a:ln>
                  <a:noFill/>
                </a:ln>
                <a:solidFill>
                  <a:schemeClr val="tx1"/>
                </a:solidFill>
                <a:effectLst/>
                <a:uLnTx/>
                <a:uFillTx/>
                <a:latin typeface="+mn-lt"/>
                <a:ea typeface="+mn-ea"/>
                <a:cs typeface="+mn-cs"/>
              </a:rPr>
              <a:t>三级</a:t>
            </a:r>
            <a:endParaRPr kumimoji="0" lang="zh-CN" altLang="en-US" sz="1500" b="0" i="0" u="none" strike="noStrike" kern="1200" cap="none" spc="0" normalizeH="0" baseline="0" noProof="0">
              <a:ln>
                <a:noFill/>
              </a:ln>
              <a:solidFill>
                <a:schemeClr val="tx1"/>
              </a:solidFill>
              <a:effectLst/>
              <a:uLnTx/>
              <a:uFillTx/>
              <a:latin typeface="+mn-lt"/>
              <a:ea typeface="+mn-ea"/>
              <a:cs typeface="+mn-cs"/>
            </a:endParaRPr>
          </a:p>
          <a:p>
            <a:pPr marL="1708150" marR="0" lvl="3" indent="0" algn="l" defTabSz="914400" rtl="0" eaLnBrk="0" fontAlgn="base" latinLnBrk="0" hangingPunct="0">
              <a:lnSpc>
                <a:spcPct val="100000"/>
              </a:lnSpc>
              <a:spcBef>
                <a:spcPct val="30000"/>
              </a:spcBef>
              <a:spcAft>
                <a:spcPct val="0"/>
              </a:spcAft>
              <a:buClrTx/>
              <a:buSzTx/>
              <a:buFontTx/>
              <a:buNone/>
              <a:defRPr/>
            </a:pPr>
            <a:r>
              <a:rPr kumimoji="0" lang="zh-CN" altLang="en-US" sz="1500" b="0" i="0" u="none" strike="noStrike" kern="1200" cap="none" spc="0" normalizeH="0" baseline="0" noProof="0">
                <a:ln>
                  <a:noFill/>
                </a:ln>
                <a:solidFill>
                  <a:schemeClr val="tx1"/>
                </a:solidFill>
                <a:effectLst/>
                <a:uLnTx/>
                <a:uFillTx/>
                <a:latin typeface="+mn-lt"/>
                <a:ea typeface="+mn-ea"/>
                <a:cs typeface="+mn-cs"/>
              </a:rPr>
              <a:t>四级</a:t>
            </a:r>
            <a:endParaRPr kumimoji="0" lang="zh-CN" altLang="en-US" sz="1500" b="0" i="0" u="none" strike="noStrike" kern="1200" cap="none" spc="0" normalizeH="0" baseline="0" noProof="0">
              <a:ln>
                <a:noFill/>
              </a:ln>
              <a:solidFill>
                <a:schemeClr val="tx1"/>
              </a:solidFill>
              <a:effectLst/>
              <a:uLnTx/>
              <a:uFillTx/>
              <a:latin typeface="+mn-lt"/>
              <a:ea typeface="+mn-ea"/>
              <a:cs typeface="+mn-cs"/>
            </a:endParaRPr>
          </a:p>
          <a:p>
            <a:pPr marL="2278380" marR="0" lvl="4" indent="0" algn="l" defTabSz="914400" rtl="0" eaLnBrk="0" fontAlgn="base" latinLnBrk="0" hangingPunct="0">
              <a:lnSpc>
                <a:spcPct val="100000"/>
              </a:lnSpc>
              <a:spcBef>
                <a:spcPct val="30000"/>
              </a:spcBef>
              <a:spcAft>
                <a:spcPct val="0"/>
              </a:spcAft>
              <a:buClrTx/>
              <a:buSzTx/>
              <a:buFontTx/>
              <a:buNone/>
              <a:defRPr/>
            </a:pPr>
            <a:r>
              <a:rPr kumimoji="0" lang="zh-CN" altLang="en-US" sz="1500" b="0" i="0" u="none" strike="noStrike" kern="1200" cap="none" spc="0" normalizeH="0" baseline="0" noProof="0">
                <a:ln>
                  <a:noFill/>
                </a:ln>
                <a:solidFill>
                  <a:schemeClr val="tx1"/>
                </a:solidFill>
                <a:effectLst/>
                <a:uLnTx/>
                <a:uFillTx/>
                <a:latin typeface="+mn-lt"/>
                <a:ea typeface="+mn-ea"/>
                <a:cs typeface="+mn-cs"/>
              </a:rPr>
              <a:t>五级</a:t>
            </a:r>
            <a:endParaRPr kumimoji="0" lang="zh-CN" alt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defTabSz="3699510">
              <a:defRPr sz="1200"/>
            </a:lvl1pPr>
          </a:lstStyle>
          <a:p>
            <a:pPr marL="0" marR="0" lvl="0" indent="0" algn="l" defTabSz="369951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500" kern="1200">
        <a:solidFill>
          <a:schemeClr val="tx1"/>
        </a:solidFill>
        <a:latin typeface="+mn-lt"/>
        <a:ea typeface="+mn-ea"/>
        <a:cs typeface="+mn-cs"/>
      </a:defRPr>
    </a:lvl1pPr>
    <a:lvl2pPr marL="568325" algn="l" rtl="0" eaLnBrk="0" fontAlgn="base" hangingPunct="0">
      <a:spcBef>
        <a:spcPct val="30000"/>
      </a:spcBef>
      <a:spcAft>
        <a:spcPct val="0"/>
      </a:spcAft>
      <a:defRPr sz="1500" kern="1200">
        <a:solidFill>
          <a:schemeClr val="tx1"/>
        </a:solidFill>
        <a:latin typeface="+mn-lt"/>
        <a:ea typeface="+mn-ea"/>
        <a:cs typeface="+mn-cs"/>
      </a:defRPr>
    </a:lvl2pPr>
    <a:lvl3pPr marL="1138555" algn="l" rtl="0" eaLnBrk="0" fontAlgn="base" hangingPunct="0">
      <a:spcBef>
        <a:spcPct val="30000"/>
      </a:spcBef>
      <a:spcAft>
        <a:spcPct val="0"/>
      </a:spcAft>
      <a:defRPr sz="1500" kern="1200">
        <a:solidFill>
          <a:schemeClr val="tx1"/>
        </a:solidFill>
        <a:latin typeface="+mn-lt"/>
        <a:ea typeface="+mn-ea"/>
        <a:cs typeface="+mn-cs"/>
      </a:defRPr>
    </a:lvl3pPr>
    <a:lvl4pPr marL="1708150" algn="l" rtl="0" eaLnBrk="0" fontAlgn="base" hangingPunct="0">
      <a:spcBef>
        <a:spcPct val="30000"/>
      </a:spcBef>
      <a:spcAft>
        <a:spcPct val="0"/>
      </a:spcAft>
      <a:defRPr sz="1500" kern="1200">
        <a:solidFill>
          <a:schemeClr val="tx1"/>
        </a:solidFill>
        <a:latin typeface="+mn-lt"/>
        <a:ea typeface="+mn-ea"/>
        <a:cs typeface="+mn-cs"/>
      </a:defRPr>
    </a:lvl4pPr>
    <a:lvl5pPr marL="2278380" algn="l" rtl="0" eaLnBrk="0" fontAlgn="base" hangingPunct="0">
      <a:spcBef>
        <a:spcPct val="30000"/>
      </a:spcBef>
      <a:spcAft>
        <a:spcPct val="0"/>
      </a:spcAft>
      <a:defRPr sz="1500" kern="1200">
        <a:solidFill>
          <a:schemeClr val="tx1"/>
        </a:solidFill>
        <a:latin typeface="+mn-lt"/>
        <a:ea typeface="+mn-ea"/>
        <a:cs typeface="+mn-cs"/>
      </a:defRPr>
    </a:lvl5pPr>
    <a:lvl6pPr marL="2848610" algn="l" defTabSz="1139190" rtl="0" eaLnBrk="1" latinLnBrk="0" hangingPunct="1">
      <a:defRPr sz="1500" kern="1200">
        <a:solidFill>
          <a:schemeClr val="tx1"/>
        </a:solidFill>
        <a:latin typeface="+mn-lt"/>
        <a:ea typeface="+mn-ea"/>
        <a:cs typeface="+mn-cs"/>
      </a:defRPr>
    </a:lvl6pPr>
    <a:lvl7pPr marL="3418205" algn="l" defTabSz="1139190" rtl="0" eaLnBrk="1" latinLnBrk="0" hangingPunct="1">
      <a:defRPr sz="1500" kern="1200">
        <a:solidFill>
          <a:schemeClr val="tx1"/>
        </a:solidFill>
        <a:latin typeface="+mn-lt"/>
        <a:ea typeface="+mn-ea"/>
        <a:cs typeface="+mn-cs"/>
      </a:defRPr>
    </a:lvl7pPr>
    <a:lvl8pPr marL="3987800" algn="l" defTabSz="1139190" rtl="0" eaLnBrk="1" latinLnBrk="0" hangingPunct="1">
      <a:defRPr sz="1500" kern="1200">
        <a:solidFill>
          <a:schemeClr val="tx1"/>
        </a:solidFill>
        <a:latin typeface="+mn-lt"/>
        <a:ea typeface="+mn-ea"/>
        <a:cs typeface="+mn-cs"/>
      </a:defRPr>
    </a:lvl8pPr>
    <a:lvl9pPr marL="4558030" algn="l" defTabSz="1139190"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solidFill>
          <a:schemeClr val="bg1"/>
        </a:solidFill>
        <a:effectLst/>
      </p:bgPr>
    </p:bg>
    <p:spTree>
      <p:nvGrpSpPr>
        <p:cNvPr id="1" name=""/>
        <p:cNvGrpSpPr/>
        <p:nvPr/>
      </p:nvGrpSpPr>
      <p:grpSpPr>
        <a:xfrm>
          <a:off x="0" y="0"/>
          <a:ext cx="0" cy="0"/>
          <a:chOff x="0" y="0"/>
          <a:chExt cx="0" cy="0"/>
        </a:xfrm>
      </p:grpSpPr>
      <p:sp>
        <p:nvSpPr>
          <p:cNvPr id="2" name="日期占位符 3"/>
          <p:cNvSpPr>
            <a:spLocks noGrp="1"/>
          </p:cNvSpPr>
          <p:nvPr>
            <p:ph type="dt" sz="half" idx="2"/>
          </p:nvPr>
        </p:nvSpPr>
        <p:spPr>
          <a:xfrm>
            <a:off x="1622403" y="40039038"/>
            <a:ext cx="7556395" cy="2301824"/>
          </a:xfrm>
          <a:prstGeom prst="rect">
            <a:avLst/>
          </a:prstGeom>
        </p:spPr>
        <p:txBody>
          <a:bodyPr vert="horz" lIns="370259" tIns="185129" rIns="370259" bIns="185129" rtlCol="0" anchor="ctr"/>
          <a:lstStyle>
            <a:lvl1pPr>
              <a:defRPr/>
            </a:lvl1pPr>
          </a:lstStyle>
          <a:p>
            <a:pPr marL="0" marR="0" lvl="0" indent="0" algn="l" defTabSz="3702050" rtl="0" eaLnBrk="1" fontAlgn="auto" latinLnBrk="0" hangingPunct="1">
              <a:lnSpc>
                <a:spcPct val="100000"/>
              </a:lnSpc>
              <a:spcBef>
                <a:spcPts val="0"/>
              </a:spcBef>
              <a:spcAft>
                <a:spcPts val="0"/>
              </a:spcAft>
              <a:buClrTx/>
              <a:buSzTx/>
              <a:buFontTx/>
              <a:buNone/>
              <a:defRPr/>
            </a:pPr>
            <a:fld id="{71045B65-3B21-466E-87B7-B8BC0D4570F6}" type="datetimeFigureOut">
              <a:rPr kumimoji="0" lang="zh-CN" altLang="en-US" sz="5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5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11067897" y="40039038"/>
            <a:ext cx="10267808" cy="2301824"/>
          </a:xfrm>
          <a:prstGeom prst="rect">
            <a:avLst/>
          </a:prstGeom>
        </p:spPr>
        <p:txBody>
          <a:bodyPr vert="horz" lIns="370259" tIns="185129" rIns="370259" bIns="185129" rtlCol="0" anchor="ctr"/>
          <a:lstStyle>
            <a:lvl1pPr>
              <a:defRPr/>
            </a:lvl1pPr>
          </a:lstStyle>
          <a:p>
            <a:pPr marL="0" marR="0" lvl="0" indent="0" algn="ctr" defTabSz="3702050" rtl="0" eaLnBrk="1" fontAlgn="auto" latinLnBrk="0" hangingPunct="1">
              <a:lnSpc>
                <a:spcPct val="100000"/>
              </a:lnSpc>
              <a:spcBef>
                <a:spcPts val="0"/>
              </a:spcBef>
              <a:spcAft>
                <a:spcPts val="0"/>
              </a:spcAft>
              <a:buClrTx/>
              <a:buSzTx/>
              <a:buFontTx/>
              <a:buNone/>
              <a:defRPr/>
            </a:pPr>
            <a:endParaRPr kumimoji="0" lang="zh-CN" altLang="en-US" sz="5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23224803" y="40039038"/>
            <a:ext cx="7556395" cy="2301824"/>
          </a:xfrm>
          <a:prstGeom prst="rect">
            <a:avLst/>
          </a:prstGeom>
        </p:spPr>
        <p:txBody>
          <a:bodyPr vert="horz" wrap="square" lIns="370259" tIns="185129" rIns="370259" bIns="185129" numCol="1" anchor="ctr" anchorCtr="0" compatLnSpc="1"/>
          <a:p>
            <a:pPr algn="r" eaLnBrk="1" hangingPunct="1">
              <a:buNone/>
            </a:pPr>
            <a:fld id="{9A0DB2DC-4C9A-4742-B13C-FB6460FD3503}" type="slidenum">
              <a:rPr lang="zh-CN" altLang="en-US" dirty="0"/>
            </a:fld>
            <a:endParaRPr lang="zh-CN" altLang="en-US" dirty="0"/>
          </a:p>
        </p:txBody>
      </p:sp>
      <p:pic>
        <p:nvPicPr>
          <p:cNvPr id="4" name="图片 3" descr="页眉"/>
          <p:cNvPicPr>
            <a:picLocks noChangeAspect="1"/>
          </p:cNvPicPr>
          <p:nvPr userDrawn="1"/>
        </p:nvPicPr>
        <p:blipFill>
          <a:blip r:embed="rId2"/>
          <a:stretch>
            <a:fillRect/>
          </a:stretch>
        </p:blipFill>
        <p:spPr>
          <a:xfrm>
            <a:off x="0" y="0"/>
            <a:ext cx="32365950" cy="43427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一段文本_1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3702050" rtl="0" eaLnBrk="1" fontAlgn="auto" latinLnBrk="0" hangingPunct="1">
              <a:lnSpc>
                <a:spcPct val="100000"/>
              </a:lnSpc>
              <a:spcBef>
                <a:spcPts val="0"/>
              </a:spcBef>
              <a:spcAft>
                <a:spcPts val="0"/>
              </a:spcAft>
              <a:buClrTx/>
              <a:buSzTx/>
              <a:buFontTx/>
              <a:buNone/>
              <a:defRPr/>
            </a:pPr>
            <a:fld id="{96CEE1AB-726B-4269-90F0-0CDBBC37D13E}" type="datetimeFigureOut">
              <a:rPr kumimoji="0" lang="zh-CN" altLang="en-US" sz="5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5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3702050" rtl="0" eaLnBrk="1" fontAlgn="auto" latinLnBrk="0" hangingPunct="1">
              <a:lnSpc>
                <a:spcPct val="100000"/>
              </a:lnSpc>
              <a:spcBef>
                <a:spcPts val="0"/>
              </a:spcBef>
              <a:spcAft>
                <a:spcPts val="0"/>
              </a:spcAft>
              <a:buClrTx/>
              <a:buSzTx/>
              <a:buFontTx/>
              <a:buNone/>
              <a:defRPr/>
            </a:pPr>
            <a:endParaRPr kumimoji="0" lang="zh-CN" altLang="en-US" sz="5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
        <p:nvSpPr>
          <p:cNvPr id="6" name="标题 5"/>
          <p:cNvSpPr>
            <a:spLocks noGrp="1"/>
          </p:cNvSpPr>
          <p:nvPr>
            <p:ph type="ctrTitle" idx="16385" hasCustomPrompt="1"/>
            <p:custDataLst>
              <p:tags r:id="rId2"/>
            </p:custDataLst>
          </p:nvPr>
        </p:nvSpPr>
        <p:spPr>
          <a:xfrm>
            <a:off x="3240360" y="16319999"/>
            <a:ext cx="25922881" cy="3840000"/>
          </a:xfrm>
          <a:prstGeom prst="rect">
            <a:avLst/>
          </a:prstGeom>
          <a:noFill/>
        </p:spPr>
        <p:txBody>
          <a:bodyPr lIns="0" tIns="0" rIns="0" bIns="0" anchor="t">
            <a:normAutofit/>
          </a:bodyPr>
          <a:lstStyle>
            <a:lvl1pPr marL="0" indent="0" algn="ctr">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7" name="文本占位符 6"/>
          <p:cNvSpPr>
            <a:spLocks noGrp="1"/>
          </p:cNvSpPr>
          <p:nvPr>
            <p:ph type="body" idx="16386" hasCustomPrompt="1"/>
            <p:custDataLst>
              <p:tags r:id="rId3"/>
            </p:custDataLst>
          </p:nvPr>
        </p:nvSpPr>
        <p:spPr>
          <a:xfrm>
            <a:off x="3240360" y="21119998"/>
            <a:ext cx="25922881" cy="5760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文本占位符 2"/>
          <p:cNvSpPr>
            <a:spLocks noGrp="1"/>
          </p:cNvSpPr>
          <p:nvPr>
            <p:ph type="body" idx="1"/>
          </p:nvPr>
        </p:nvSpPr>
        <p:spPr>
          <a:xfrm>
            <a:off x="1622403" y="10081990"/>
            <a:ext cx="29158796" cy="28507693"/>
          </a:xfrm>
          <a:prstGeom prst="rect">
            <a:avLst/>
          </a:prstGeom>
          <a:noFill/>
          <a:ln w="9525">
            <a:noFill/>
          </a:ln>
        </p:spPr>
        <p:txBody>
          <a:bodyPr lIns="370259" tIns="185129" rIns="370259" bIns="185129"/>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1622403" y="40039038"/>
            <a:ext cx="7556395" cy="2301824"/>
          </a:xfrm>
          <a:prstGeom prst="rect">
            <a:avLst/>
          </a:prstGeom>
        </p:spPr>
        <p:txBody>
          <a:bodyPr vert="horz" lIns="370259" tIns="185129" rIns="370259" bIns="185129" rtlCol="0" anchor="ctr"/>
          <a:lstStyle>
            <a:lvl1pPr algn="l" defTabSz="3702050" eaLnBrk="1" fontAlgn="auto" hangingPunct="1">
              <a:spcBef>
                <a:spcPts val="0"/>
              </a:spcBef>
              <a:spcAft>
                <a:spcPts val="0"/>
              </a:spcAft>
              <a:defRPr sz="5000">
                <a:solidFill>
                  <a:schemeClr val="tx1">
                    <a:tint val="75000"/>
                  </a:schemeClr>
                </a:solidFill>
                <a:latin typeface="+mn-lt"/>
                <a:ea typeface="+mn-ea"/>
              </a:defRPr>
            </a:lvl1pPr>
          </a:lstStyle>
          <a:p>
            <a:pPr marL="0" marR="0" lvl="0" indent="0" algn="l" defTabSz="3702050" rtl="0" eaLnBrk="1" fontAlgn="auto" latinLnBrk="0" hangingPunct="1">
              <a:lnSpc>
                <a:spcPct val="100000"/>
              </a:lnSpc>
              <a:spcBef>
                <a:spcPts val="0"/>
              </a:spcBef>
              <a:spcAft>
                <a:spcPts val="0"/>
              </a:spcAft>
              <a:buClrTx/>
              <a:buSzTx/>
              <a:buFontTx/>
              <a:buNone/>
              <a:defRPr/>
            </a:pPr>
            <a:fld id="{96CEE1AB-726B-4269-90F0-0CDBBC37D13E}" type="datetimeFigureOut">
              <a:rPr kumimoji="0" lang="zh-CN" altLang="en-US" sz="5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5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11067897" y="40039038"/>
            <a:ext cx="10267808" cy="2301824"/>
          </a:xfrm>
          <a:prstGeom prst="rect">
            <a:avLst/>
          </a:prstGeom>
        </p:spPr>
        <p:txBody>
          <a:bodyPr vert="horz" lIns="370259" tIns="185129" rIns="370259" bIns="185129" rtlCol="0" anchor="ctr"/>
          <a:lstStyle>
            <a:lvl1pPr algn="ctr" defTabSz="3702050" eaLnBrk="1" fontAlgn="auto" hangingPunct="1">
              <a:spcBef>
                <a:spcPts val="0"/>
              </a:spcBef>
              <a:spcAft>
                <a:spcPts val="0"/>
              </a:spcAft>
              <a:defRPr sz="5000">
                <a:solidFill>
                  <a:schemeClr val="tx1">
                    <a:tint val="75000"/>
                  </a:schemeClr>
                </a:solidFill>
                <a:latin typeface="+mn-lt"/>
                <a:ea typeface="+mn-ea"/>
              </a:defRPr>
            </a:lvl1pPr>
          </a:lstStyle>
          <a:p>
            <a:pPr marL="0" marR="0" lvl="0" indent="0" algn="ctr" defTabSz="3702050" rtl="0" eaLnBrk="1" fontAlgn="auto" latinLnBrk="0" hangingPunct="1">
              <a:lnSpc>
                <a:spcPct val="100000"/>
              </a:lnSpc>
              <a:spcBef>
                <a:spcPts val="0"/>
              </a:spcBef>
              <a:spcAft>
                <a:spcPts val="0"/>
              </a:spcAft>
              <a:buClrTx/>
              <a:buSzTx/>
              <a:buFontTx/>
              <a:buNone/>
              <a:defRPr/>
            </a:pPr>
            <a:endParaRPr kumimoji="0" lang="zh-CN" altLang="en-US" sz="5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23224803" y="40039038"/>
            <a:ext cx="7556395" cy="2301824"/>
          </a:xfrm>
          <a:prstGeom prst="rect">
            <a:avLst/>
          </a:prstGeom>
        </p:spPr>
        <p:txBody>
          <a:bodyPr vert="horz" wrap="square" lIns="370259" tIns="185129" rIns="370259" bIns="185129" numCol="1" anchor="ctr" anchorCtr="0" compatLnSpc="1"/>
          <a:lstStyle>
            <a:lvl1pPr algn="r">
              <a:defRPr sz="5000">
                <a:solidFill>
                  <a:srgbClr val="898989"/>
                </a:solidFill>
              </a:defRPr>
            </a:lvl1p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2" name="图片 1" descr="页眉"/>
          <p:cNvPicPr>
            <a:picLocks noChangeAspect="1"/>
          </p:cNvPicPr>
          <p:nvPr userDrawn="1"/>
        </p:nvPicPr>
        <p:blipFill>
          <a:blip r:embed="rId3"/>
          <a:stretch>
            <a:fillRect/>
          </a:stretch>
        </p:blipFill>
        <p:spPr>
          <a:xfrm>
            <a:off x="0" y="0"/>
            <a:ext cx="32365950" cy="43427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3697605" rtl="0" eaLnBrk="0" fontAlgn="base" hangingPunct="0">
        <a:spcBef>
          <a:spcPct val="0"/>
        </a:spcBef>
        <a:spcAft>
          <a:spcPct val="0"/>
        </a:spcAft>
        <a:defRPr sz="17700" kern="1200">
          <a:solidFill>
            <a:schemeClr val="tx1"/>
          </a:solidFill>
          <a:latin typeface="+mj-lt"/>
          <a:ea typeface="+mj-ea"/>
          <a:cs typeface="+mj-cs"/>
        </a:defRPr>
      </a:lvl1pPr>
      <a:lvl2pPr algn="ctr" defTabSz="3697605" rtl="0" eaLnBrk="0" fontAlgn="base" hangingPunct="0">
        <a:spcBef>
          <a:spcPct val="0"/>
        </a:spcBef>
        <a:spcAft>
          <a:spcPct val="0"/>
        </a:spcAft>
        <a:defRPr sz="17700">
          <a:solidFill>
            <a:schemeClr val="tx1"/>
          </a:solidFill>
          <a:latin typeface="Calibri" panose="020F0502020204030204" pitchFamily="34" charset="0"/>
          <a:ea typeface="宋体" panose="02010600030101010101" pitchFamily="2" charset="-122"/>
        </a:defRPr>
      </a:lvl2pPr>
      <a:lvl3pPr algn="ctr" defTabSz="3697605" rtl="0" eaLnBrk="0" fontAlgn="base" hangingPunct="0">
        <a:spcBef>
          <a:spcPct val="0"/>
        </a:spcBef>
        <a:spcAft>
          <a:spcPct val="0"/>
        </a:spcAft>
        <a:defRPr sz="17700">
          <a:solidFill>
            <a:schemeClr val="tx1"/>
          </a:solidFill>
          <a:latin typeface="Calibri" panose="020F0502020204030204" pitchFamily="34" charset="0"/>
          <a:ea typeface="宋体" panose="02010600030101010101" pitchFamily="2" charset="-122"/>
        </a:defRPr>
      </a:lvl3pPr>
      <a:lvl4pPr algn="ctr" defTabSz="3697605" rtl="0" eaLnBrk="0" fontAlgn="base" hangingPunct="0">
        <a:spcBef>
          <a:spcPct val="0"/>
        </a:spcBef>
        <a:spcAft>
          <a:spcPct val="0"/>
        </a:spcAft>
        <a:defRPr sz="17700">
          <a:solidFill>
            <a:schemeClr val="tx1"/>
          </a:solidFill>
          <a:latin typeface="Calibri" panose="020F0502020204030204" pitchFamily="34" charset="0"/>
          <a:ea typeface="宋体" panose="02010600030101010101" pitchFamily="2" charset="-122"/>
        </a:defRPr>
      </a:lvl4pPr>
      <a:lvl5pPr algn="ctr" defTabSz="3697605" rtl="0" eaLnBrk="0" fontAlgn="base" hangingPunct="0">
        <a:spcBef>
          <a:spcPct val="0"/>
        </a:spcBef>
        <a:spcAft>
          <a:spcPct val="0"/>
        </a:spcAft>
        <a:defRPr sz="17700">
          <a:solidFill>
            <a:schemeClr val="tx1"/>
          </a:solidFill>
          <a:latin typeface="Calibri" panose="020F0502020204030204" pitchFamily="34" charset="0"/>
          <a:ea typeface="宋体" panose="02010600030101010101" pitchFamily="2" charset="-122"/>
        </a:defRPr>
      </a:lvl5pPr>
      <a:lvl6pPr marL="939800" algn="ctr" defTabSz="3699510" rtl="0" fontAlgn="base">
        <a:spcBef>
          <a:spcPct val="0"/>
        </a:spcBef>
        <a:spcAft>
          <a:spcPct val="0"/>
        </a:spcAft>
        <a:defRPr sz="17795">
          <a:solidFill>
            <a:schemeClr val="tx1"/>
          </a:solidFill>
          <a:latin typeface="Calibri" panose="020F0502020204030204" pitchFamily="34" charset="0"/>
          <a:ea typeface="宋体" panose="02010600030101010101" pitchFamily="2" charset="-122"/>
        </a:defRPr>
      </a:lvl6pPr>
      <a:lvl7pPr marL="1878965" algn="ctr" defTabSz="3699510" rtl="0" fontAlgn="base">
        <a:spcBef>
          <a:spcPct val="0"/>
        </a:spcBef>
        <a:spcAft>
          <a:spcPct val="0"/>
        </a:spcAft>
        <a:defRPr sz="17795">
          <a:solidFill>
            <a:schemeClr val="tx1"/>
          </a:solidFill>
          <a:latin typeface="Calibri" panose="020F0502020204030204" pitchFamily="34" charset="0"/>
          <a:ea typeface="宋体" panose="02010600030101010101" pitchFamily="2" charset="-122"/>
        </a:defRPr>
      </a:lvl7pPr>
      <a:lvl8pPr marL="2818765" algn="ctr" defTabSz="3699510" rtl="0" fontAlgn="base">
        <a:spcBef>
          <a:spcPct val="0"/>
        </a:spcBef>
        <a:spcAft>
          <a:spcPct val="0"/>
        </a:spcAft>
        <a:defRPr sz="17795">
          <a:solidFill>
            <a:schemeClr val="tx1"/>
          </a:solidFill>
          <a:latin typeface="Calibri" panose="020F0502020204030204" pitchFamily="34" charset="0"/>
          <a:ea typeface="宋体" panose="02010600030101010101" pitchFamily="2" charset="-122"/>
        </a:defRPr>
      </a:lvl8pPr>
      <a:lvl9pPr marL="3758565" algn="ctr" defTabSz="3699510" rtl="0" fontAlgn="base">
        <a:spcBef>
          <a:spcPct val="0"/>
        </a:spcBef>
        <a:spcAft>
          <a:spcPct val="0"/>
        </a:spcAft>
        <a:defRPr sz="17795">
          <a:solidFill>
            <a:schemeClr val="tx1"/>
          </a:solidFill>
          <a:latin typeface="Calibri" panose="020F0502020204030204" pitchFamily="34" charset="0"/>
          <a:ea typeface="宋体" panose="02010600030101010101" pitchFamily="2" charset="-122"/>
        </a:defRPr>
      </a:lvl9pPr>
    </p:titleStyle>
    <p:bodyStyle>
      <a:lvl1pPr marL="1383030" indent="-1383030" algn="l" defTabSz="3697605" rtl="0" eaLnBrk="0" fontAlgn="base" hangingPunct="0">
        <a:spcBef>
          <a:spcPct val="20000"/>
        </a:spcBef>
        <a:spcAft>
          <a:spcPct val="0"/>
        </a:spcAft>
        <a:buFont typeface="Arial" panose="020B0604020202020204" pitchFamily="34" charset="0"/>
        <a:buChar char="•"/>
        <a:defRPr sz="12900" kern="1200">
          <a:solidFill>
            <a:schemeClr val="tx1"/>
          </a:solidFill>
          <a:latin typeface="+mn-lt"/>
          <a:ea typeface="+mn-ea"/>
          <a:cs typeface="+mn-cs"/>
        </a:defRPr>
      </a:lvl1pPr>
      <a:lvl2pPr marL="3005455" indent="-1151255" algn="l" defTabSz="3697605" rtl="0" eaLnBrk="0" fontAlgn="base" hangingPunct="0">
        <a:spcBef>
          <a:spcPct val="20000"/>
        </a:spcBef>
        <a:spcAft>
          <a:spcPct val="0"/>
        </a:spcAft>
        <a:buFont typeface="Arial" panose="020B0604020202020204" pitchFamily="34" charset="0"/>
        <a:buChar char="–"/>
        <a:defRPr sz="11100" kern="1200">
          <a:solidFill>
            <a:schemeClr val="tx1"/>
          </a:solidFill>
          <a:latin typeface="+mn-lt"/>
          <a:ea typeface="+mn-ea"/>
          <a:cs typeface="+mn-cs"/>
        </a:defRPr>
      </a:lvl2pPr>
      <a:lvl3pPr marL="4622800" indent="-919480" algn="l" defTabSz="3697605" rtl="0" eaLnBrk="0" fontAlgn="base" hangingPunct="0">
        <a:spcBef>
          <a:spcPct val="20000"/>
        </a:spcBef>
        <a:spcAft>
          <a:spcPct val="0"/>
        </a:spcAft>
        <a:buFont typeface="Arial" panose="020B0604020202020204" pitchFamily="34" charset="0"/>
        <a:buChar char="•"/>
        <a:defRPr sz="9600" kern="1200">
          <a:solidFill>
            <a:schemeClr val="tx1"/>
          </a:solidFill>
          <a:latin typeface="+mn-lt"/>
          <a:ea typeface="+mn-ea"/>
          <a:cs typeface="+mn-cs"/>
        </a:defRPr>
      </a:lvl3pPr>
      <a:lvl4pPr marL="6472555" indent="-919480" algn="l" defTabSz="3697605" rtl="0" eaLnBrk="0" fontAlgn="base" hangingPunct="0">
        <a:spcBef>
          <a:spcPct val="20000"/>
        </a:spcBef>
        <a:spcAft>
          <a:spcPct val="0"/>
        </a:spcAft>
        <a:buFont typeface="Arial" panose="020B0604020202020204" pitchFamily="34" charset="0"/>
        <a:buChar char="–"/>
        <a:defRPr sz="8000" kern="1200">
          <a:solidFill>
            <a:schemeClr val="tx1"/>
          </a:solidFill>
          <a:latin typeface="+mn-lt"/>
          <a:ea typeface="+mn-ea"/>
          <a:cs typeface="+mn-cs"/>
        </a:defRPr>
      </a:lvl4pPr>
      <a:lvl5pPr marL="8326755" indent="-919480" algn="l" defTabSz="3697605" rtl="0" eaLnBrk="0" fontAlgn="base" hangingPunct="0">
        <a:spcBef>
          <a:spcPct val="20000"/>
        </a:spcBef>
        <a:spcAft>
          <a:spcPct val="0"/>
        </a:spcAft>
        <a:buFont typeface="Arial" panose="020B0604020202020204" pitchFamily="34" charset="0"/>
        <a:buChar char="»"/>
        <a:defRPr sz="8000" kern="1200">
          <a:solidFill>
            <a:schemeClr val="tx1"/>
          </a:solidFill>
          <a:latin typeface="+mn-lt"/>
          <a:ea typeface="+mn-ea"/>
          <a:cs typeface="+mn-cs"/>
        </a:defRPr>
      </a:lvl5pPr>
      <a:lvl6pPr marL="10180955" indent="-925830" algn="l" defTabSz="370205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6pPr>
      <a:lvl7pPr marL="12031980" indent="-925830" algn="l" defTabSz="370205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7pPr>
      <a:lvl8pPr marL="13883005" indent="-925830" algn="l" defTabSz="370205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8pPr>
      <a:lvl9pPr marL="15734030" indent="-925830" algn="l" defTabSz="3702050"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9pPr>
    </p:bodyStyle>
    <p:otherStyle>
      <a:defPPr>
        <a:defRPr lang="zh-CN"/>
      </a:defPPr>
      <a:lvl1pPr marL="0" algn="l" defTabSz="3702050" rtl="0" eaLnBrk="1" latinLnBrk="0" hangingPunct="1">
        <a:defRPr sz="7200" kern="1200">
          <a:solidFill>
            <a:schemeClr val="tx1"/>
          </a:solidFill>
          <a:latin typeface="+mn-lt"/>
          <a:ea typeface="+mn-ea"/>
          <a:cs typeface="+mn-cs"/>
        </a:defRPr>
      </a:lvl1pPr>
      <a:lvl2pPr marL="1851025" algn="l" defTabSz="3702050" rtl="0" eaLnBrk="1" latinLnBrk="0" hangingPunct="1">
        <a:defRPr sz="7200" kern="1200">
          <a:solidFill>
            <a:schemeClr val="tx1"/>
          </a:solidFill>
          <a:latin typeface="+mn-lt"/>
          <a:ea typeface="+mn-ea"/>
          <a:cs typeface="+mn-cs"/>
        </a:defRPr>
      </a:lvl2pPr>
      <a:lvl3pPr marL="3702050" algn="l" defTabSz="3702050" rtl="0" eaLnBrk="1" latinLnBrk="0" hangingPunct="1">
        <a:defRPr sz="7200" kern="1200">
          <a:solidFill>
            <a:schemeClr val="tx1"/>
          </a:solidFill>
          <a:latin typeface="+mn-lt"/>
          <a:ea typeface="+mn-ea"/>
          <a:cs typeface="+mn-cs"/>
        </a:defRPr>
      </a:lvl3pPr>
      <a:lvl4pPr marL="5553075" algn="l" defTabSz="3702050" rtl="0" eaLnBrk="1" latinLnBrk="0" hangingPunct="1">
        <a:defRPr sz="7200" kern="1200">
          <a:solidFill>
            <a:schemeClr val="tx1"/>
          </a:solidFill>
          <a:latin typeface="+mn-lt"/>
          <a:ea typeface="+mn-ea"/>
          <a:cs typeface="+mn-cs"/>
        </a:defRPr>
      </a:lvl4pPr>
      <a:lvl5pPr marL="7404100" algn="l" defTabSz="3702050" rtl="0" eaLnBrk="1" latinLnBrk="0" hangingPunct="1">
        <a:defRPr sz="7200" kern="1200">
          <a:solidFill>
            <a:schemeClr val="tx1"/>
          </a:solidFill>
          <a:latin typeface="+mn-lt"/>
          <a:ea typeface="+mn-ea"/>
          <a:cs typeface="+mn-cs"/>
        </a:defRPr>
      </a:lvl5pPr>
      <a:lvl6pPr marL="9255125" algn="l" defTabSz="3702050" rtl="0" eaLnBrk="1" latinLnBrk="0" hangingPunct="1">
        <a:defRPr sz="7200" kern="1200">
          <a:solidFill>
            <a:schemeClr val="tx1"/>
          </a:solidFill>
          <a:latin typeface="+mn-lt"/>
          <a:ea typeface="+mn-ea"/>
          <a:cs typeface="+mn-cs"/>
        </a:defRPr>
      </a:lvl6pPr>
      <a:lvl7pPr marL="11106150" algn="l" defTabSz="3702050" rtl="0" eaLnBrk="1" latinLnBrk="0" hangingPunct="1">
        <a:defRPr sz="7200" kern="1200">
          <a:solidFill>
            <a:schemeClr val="tx1"/>
          </a:solidFill>
          <a:latin typeface="+mn-lt"/>
          <a:ea typeface="+mn-ea"/>
          <a:cs typeface="+mn-cs"/>
        </a:defRPr>
      </a:lvl7pPr>
      <a:lvl8pPr marL="12957175" algn="l" defTabSz="3702050" rtl="0" eaLnBrk="1" latinLnBrk="0" hangingPunct="1">
        <a:defRPr sz="7200" kern="1200">
          <a:solidFill>
            <a:schemeClr val="tx1"/>
          </a:solidFill>
          <a:latin typeface="+mn-lt"/>
          <a:ea typeface="+mn-ea"/>
          <a:cs typeface="+mn-cs"/>
        </a:defRPr>
      </a:lvl8pPr>
      <a:lvl9pPr marL="14808200" algn="l" defTabSz="370205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3314" name="Picture 5"/>
          <p:cNvPicPr>
            <a:picLocks noChangeAspect="1"/>
          </p:cNvPicPr>
          <p:nvPr/>
        </p:nvPicPr>
        <p:blipFill>
          <a:blip r:embed="rId1"/>
          <a:stretch>
            <a:fillRect/>
          </a:stretch>
        </p:blipFill>
        <p:spPr>
          <a:xfrm>
            <a:off x="1090723" y="4925904"/>
            <a:ext cx="30222155" cy="3136830"/>
          </a:xfrm>
          <a:prstGeom prst="rect">
            <a:avLst/>
          </a:prstGeom>
          <a:noFill/>
          <a:ln w="9525">
            <a:noFill/>
          </a:ln>
        </p:spPr>
      </p:pic>
      <p:sp>
        <p:nvSpPr>
          <p:cNvPr id="13315" name="矩形 9"/>
          <p:cNvSpPr/>
          <p:nvPr/>
        </p:nvSpPr>
        <p:spPr>
          <a:xfrm>
            <a:off x="4962550" y="4965590"/>
            <a:ext cx="22478502" cy="2633345"/>
          </a:xfrm>
          <a:prstGeom prst="rect">
            <a:avLst/>
          </a:prstGeom>
          <a:noFill/>
          <a:ln w="9525">
            <a:noFill/>
          </a:ln>
        </p:spPr>
        <p:txBody>
          <a:bodyPr lIns="187913" tIns="93957" rIns="187913" bIns="93957">
            <a:spAutoFit/>
          </a:bodyPr>
          <a:p>
            <a:pPr algn="ctr" eaLnBrk="1" hangingPunct="1">
              <a:lnSpc>
                <a:spcPct val="150000"/>
              </a:lnSpc>
              <a:buNone/>
            </a:pPr>
            <a:r>
              <a:rPr lang="zh-CN" altLang="en-US" sz="5000" b="1" dirty="0">
                <a:latin typeface="黑体" panose="02010609060101010101" pitchFamily="49" charset="-122"/>
                <a:ea typeface="黑体" panose="02010609060101010101" pitchFamily="49" charset="-122"/>
              </a:rPr>
              <a:t>中文题目采用黑体</a:t>
            </a:r>
            <a:r>
              <a:rPr lang="en-US" altLang="zh-CN" sz="5000" b="1" dirty="0">
                <a:latin typeface="黑体" panose="02010609060101010101" pitchFamily="49" charset="-122"/>
                <a:ea typeface="黑体" panose="02010609060101010101" pitchFamily="49" charset="-122"/>
              </a:rPr>
              <a:t>50</a:t>
            </a:r>
            <a:r>
              <a:rPr lang="zh-CN" altLang="en-US" sz="5000" b="1" dirty="0">
                <a:latin typeface="黑体" panose="02010609060101010101" pitchFamily="49" charset="-122"/>
                <a:ea typeface="黑体" panose="02010609060101010101" pitchFamily="49" charset="-122"/>
              </a:rPr>
              <a:t>号字体</a:t>
            </a:r>
            <a:r>
              <a:rPr lang="en-US" altLang="zh-CN" sz="5000" b="1" dirty="0">
                <a:latin typeface="黑体" panose="02010609060101010101" pitchFamily="49" charset="-122"/>
                <a:ea typeface="黑体" panose="02010609060101010101" pitchFamily="49" charset="-122"/>
              </a:rPr>
              <a:t>|</a:t>
            </a:r>
            <a:r>
              <a:rPr lang="zh-CN" altLang="en-US" sz="5000" b="1" dirty="0">
                <a:latin typeface="黑体" panose="02010609060101010101" pitchFamily="49" charset="-122"/>
                <a:ea typeface="黑体" panose="02010609060101010101" pitchFamily="49" charset="-122"/>
              </a:rPr>
              <a:t>英文：</a:t>
            </a:r>
            <a:r>
              <a:rPr lang="en-US" altLang="zh-CN" sz="5000" b="1" dirty="0">
                <a:latin typeface="Arial" panose="020B0604020202020204" pitchFamily="34" charset="0"/>
                <a:cs typeface="Arial" panose="020B0604020202020204" pitchFamily="34" charset="0"/>
              </a:rPr>
              <a:t>Topic: Arial </a:t>
            </a:r>
            <a:r>
              <a:rPr lang="en-US" altLang="zh-CN" sz="5000" b="1" dirty="0">
                <a:latin typeface="Arial" panose="020B0604020202020204" pitchFamily="34" charset="0"/>
                <a:ea typeface="黑体" panose="02010609060101010101" pitchFamily="49" charset="-122"/>
              </a:rPr>
              <a:t>50</a:t>
            </a:r>
            <a:endParaRPr lang="en-US" altLang="zh-CN" sz="5000" b="1" dirty="0">
              <a:latin typeface="Arial" panose="020B0604020202020204" pitchFamily="34" charset="0"/>
              <a:ea typeface="黑体" panose="02010609060101010101" pitchFamily="49" charset="-122"/>
            </a:endParaRPr>
          </a:p>
          <a:p>
            <a:pPr algn="ctr" eaLnBrk="1" hangingPunct="1">
              <a:lnSpc>
                <a:spcPct val="150000"/>
              </a:lnSpc>
              <a:buNone/>
            </a:pPr>
            <a:r>
              <a:rPr lang="zh-CN" altLang="en-US" sz="2800" dirty="0">
                <a:latin typeface="Calibri" panose="020F0502020204030204" pitchFamily="34" charset="0"/>
              </a:rPr>
              <a:t>作者：</a:t>
            </a:r>
            <a:r>
              <a:rPr lang="en-US" altLang="zh-CN" sz="2800" dirty="0">
                <a:latin typeface="Calibri" panose="020F0502020204030204" pitchFamily="34" charset="0"/>
              </a:rPr>
              <a:t>28</a:t>
            </a:r>
            <a:r>
              <a:rPr lang="zh-CN" altLang="en-US" sz="2800" dirty="0">
                <a:latin typeface="Calibri" panose="020F0502020204030204" pitchFamily="34" charset="0"/>
              </a:rPr>
              <a:t>号宋体</a:t>
            </a:r>
            <a:r>
              <a:rPr lang="en-US" altLang="zh-CN" sz="2800" dirty="0">
                <a:latin typeface="Calibri" panose="020F0502020204030204" pitchFamily="34" charset="0"/>
              </a:rPr>
              <a:t>|</a:t>
            </a:r>
            <a:r>
              <a:rPr lang="zh-CN" altLang="en-US" sz="2800" dirty="0">
                <a:latin typeface="Calibri" panose="020F0502020204030204" pitchFamily="34" charset="0"/>
              </a:rPr>
              <a:t>英文：</a:t>
            </a:r>
            <a:r>
              <a:rPr lang="en-US" altLang="zh-CN" sz="2800" dirty="0">
                <a:latin typeface="Arial" panose="020B0604020202020204" pitchFamily="34" charset="0"/>
                <a:cs typeface="Arial" panose="020B0604020202020204" pitchFamily="34" charset="0"/>
              </a:rPr>
              <a:t>Author</a:t>
            </a:r>
            <a:r>
              <a:rPr lang="zh-CN" altLang="en-US" sz="2800" dirty="0">
                <a:latin typeface="Arial" panose="020B0604020202020204" pitchFamily="34" charset="0"/>
                <a:cs typeface="Arial" panose="020B0604020202020204" pitchFamily="34" charset="0"/>
              </a:rPr>
              <a:t>：</a:t>
            </a:r>
            <a:r>
              <a:rPr lang="en-US" altLang="zh-CN" sz="2800" dirty="0">
                <a:latin typeface="Arial" panose="020B0604020202020204" pitchFamily="34" charset="0"/>
                <a:cs typeface="Arial" panose="020B0604020202020204" pitchFamily="34" charset="0"/>
              </a:rPr>
              <a:t>28Arial</a:t>
            </a:r>
            <a:endParaRPr lang="en-US" altLang="zh-CN" sz="2800" dirty="0">
              <a:latin typeface="Arial" panose="020B0604020202020204" pitchFamily="34" charset="0"/>
              <a:cs typeface="Arial" panose="020B0604020202020204" pitchFamily="34" charset="0"/>
            </a:endParaRPr>
          </a:p>
          <a:p>
            <a:pPr algn="ctr" eaLnBrk="1" hangingPunct="1">
              <a:lnSpc>
                <a:spcPct val="150000"/>
              </a:lnSpc>
              <a:buNone/>
            </a:pPr>
            <a:r>
              <a:rPr lang="zh-CN" altLang="en-US" sz="2800" dirty="0">
                <a:latin typeface="Calibri" panose="020F0502020204030204" pitchFamily="34" charset="0"/>
              </a:rPr>
              <a:t>单位：</a:t>
            </a:r>
            <a:r>
              <a:rPr lang="en-US" altLang="zh-CN" sz="2800" dirty="0">
                <a:latin typeface="Calibri" panose="020F0502020204030204" pitchFamily="34" charset="0"/>
              </a:rPr>
              <a:t>28</a:t>
            </a:r>
            <a:r>
              <a:rPr lang="zh-CN" altLang="en-US" sz="2800" dirty="0">
                <a:latin typeface="Calibri" panose="020F0502020204030204" pitchFamily="34" charset="0"/>
              </a:rPr>
              <a:t>号宋体</a:t>
            </a:r>
            <a:r>
              <a:rPr lang="en-US" altLang="zh-CN" sz="2800" dirty="0">
                <a:latin typeface="Calibri" panose="020F0502020204030204" pitchFamily="34" charset="0"/>
              </a:rPr>
              <a:t>|</a:t>
            </a:r>
            <a:r>
              <a:rPr lang="zh-CN" altLang="en-US" sz="2800" dirty="0">
                <a:latin typeface="Calibri" panose="020F0502020204030204" pitchFamily="34" charset="0"/>
              </a:rPr>
              <a:t>英文：</a:t>
            </a:r>
            <a:r>
              <a:rPr lang="en-US" altLang="zh-CN" sz="2800" dirty="0">
                <a:latin typeface="Arial" panose="020B0604020202020204" pitchFamily="34" charset="0"/>
                <a:cs typeface="Arial" panose="020B0604020202020204" pitchFamily="34" charset="0"/>
              </a:rPr>
              <a:t>Organization</a:t>
            </a:r>
            <a:r>
              <a:rPr lang="zh-CN" altLang="en-US" sz="2800" dirty="0">
                <a:latin typeface="Arial" panose="020B0604020202020204" pitchFamily="34" charset="0"/>
                <a:cs typeface="Arial" panose="020B0604020202020204" pitchFamily="34" charset="0"/>
              </a:rPr>
              <a:t> ：</a:t>
            </a:r>
            <a:r>
              <a:rPr lang="en-US" altLang="zh-CN" sz="2800" dirty="0">
                <a:latin typeface="Arial" panose="020B0604020202020204" pitchFamily="34" charset="0"/>
                <a:cs typeface="Arial" panose="020B0604020202020204" pitchFamily="34" charset="0"/>
              </a:rPr>
              <a:t>28Arial</a:t>
            </a:r>
            <a:endParaRPr lang="en-US" altLang="zh-CN" sz="2800" dirty="0">
              <a:latin typeface="Arial" panose="020B0604020202020204" pitchFamily="34" charset="0"/>
              <a:ea typeface="Arial" panose="020B0604020202020204" pitchFamily="34" charset="0"/>
            </a:endParaRPr>
          </a:p>
        </p:txBody>
      </p:sp>
      <p:sp>
        <p:nvSpPr>
          <p:cNvPr id="13316" name="TextBox 11"/>
          <p:cNvSpPr txBox="1"/>
          <p:nvPr/>
        </p:nvSpPr>
        <p:spPr>
          <a:xfrm>
            <a:off x="1031987" y="10104214"/>
            <a:ext cx="17166845" cy="31103570"/>
          </a:xfrm>
          <a:prstGeom prst="rect">
            <a:avLst/>
          </a:prstGeom>
          <a:noFill/>
          <a:ln w="9525">
            <a:noFill/>
          </a:ln>
        </p:spPr>
        <p:txBody>
          <a:bodyPr lIns="187913" tIns="93957" rIns="187913" bIns="93957">
            <a:spAutoFit/>
          </a:bodyPr>
          <a:p>
            <a:pPr eaLnBrk="1" hangingPunct="1"/>
            <a:r>
              <a:rPr lang="zh-CN" altLang="en-US" sz="4100" b="1" dirty="0">
                <a:latin typeface="Calibri" panose="020F0502020204030204" pitchFamily="34" charset="0"/>
              </a:rPr>
              <a:t>目的</a:t>
            </a:r>
            <a:endParaRPr lang="en-US" altLang="zh-CN" sz="4100" b="1" dirty="0">
              <a:latin typeface="Calibri" panose="020F0502020204030204" pitchFamily="34" charset="0"/>
            </a:endParaRPr>
          </a:p>
          <a:p>
            <a:pPr eaLnBrk="1" hangingPunct="1"/>
            <a:r>
              <a:rPr lang="zh-CN" altLang="en-US" sz="4100" dirty="0">
                <a:solidFill>
                  <a:srgbClr val="FF0000"/>
                </a:solidFill>
                <a:latin typeface="Calibri" panose="020F0502020204030204" pitchFamily="34" charset="0"/>
              </a:rPr>
              <a:t>请勿改变页面大小、增加页数</a:t>
            </a:r>
            <a:endParaRPr lang="en-US" altLang="zh-CN" sz="4100" dirty="0">
              <a:solidFill>
                <a:srgbClr val="FF0000"/>
              </a:solidFill>
              <a:latin typeface="Calibri" panose="020F0502020204030204" pitchFamily="34" charset="0"/>
            </a:endParaRPr>
          </a:p>
          <a:p>
            <a:pPr eaLnBrk="1" hangingPunct="1"/>
            <a:r>
              <a:rPr lang="zh-CN" altLang="en-US" sz="4100" dirty="0">
                <a:solidFill>
                  <a:srgbClr val="FF0000"/>
                </a:solidFill>
                <a:latin typeface="Calibri" panose="020F0502020204030204" pitchFamily="34" charset="0"/>
              </a:rPr>
              <a:t>请勿改变标题栏格式</a:t>
            </a:r>
            <a:endParaRPr lang="en-US" altLang="zh-CN" sz="4100" dirty="0">
              <a:solidFill>
                <a:srgbClr val="FF0000"/>
              </a:solidFill>
              <a:latin typeface="Calibri" panose="020F0502020204030204" pitchFamily="34" charset="0"/>
            </a:endParaRPr>
          </a:p>
          <a:p>
            <a:pPr eaLnBrk="1" hangingPunct="1"/>
            <a:r>
              <a:rPr lang="zh-CN" altLang="en-US" sz="4100" dirty="0">
                <a:solidFill>
                  <a:srgbClr val="FF0000"/>
                </a:solidFill>
                <a:latin typeface="Calibri" panose="020F0502020204030204" pitchFamily="34" charset="0"/>
              </a:rPr>
              <a:t>正文排版样式、背景、正文大小可自主修改</a:t>
            </a:r>
            <a:endParaRPr lang="zh-CN" altLang="en-US" sz="4100" dirty="0">
              <a:solidFill>
                <a:srgbClr val="FF0000"/>
              </a:solidFill>
              <a:latin typeface="Calibri" panose="020F0502020204030204" pitchFamily="34" charset="0"/>
            </a:endParaRPr>
          </a:p>
          <a:p>
            <a:pPr eaLnBrk="1" hangingPunct="1"/>
            <a:endParaRPr lang="en-US" altLang="zh-CN" sz="4100" dirty="0">
              <a:latin typeface="Calibri" panose="020F0502020204030204" pitchFamily="34" charset="0"/>
            </a:endParaRPr>
          </a:p>
          <a:p>
            <a:pPr eaLnBrk="1" hangingPunct="1"/>
            <a:endParaRPr lang="en-US" altLang="zh-CN" sz="4100" dirty="0">
              <a:latin typeface="Calibri" panose="020F0502020204030204" pitchFamily="34" charset="0"/>
            </a:endParaRPr>
          </a:p>
          <a:p>
            <a:pPr eaLnBrk="1" hangingPunct="1"/>
            <a:endParaRPr lang="en-US" altLang="zh-CN" sz="4100" dirty="0">
              <a:latin typeface="Calibri" panose="020F0502020204030204" pitchFamily="34" charset="0"/>
            </a:endParaRPr>
          </a:p>
          <a:p>
            <a:pPr eaLnBrk="1" hangingPunct="1"/>
            <a:endParaRPr lang="en-US" altLang="zh-CN" sz="4100" dirty="0">
              <a:latin typeface="Calibri" panose="020F0502020204030204" pitchFamily="34" charset="0"/>
            </a:endParaRPr>
          </a:p>
          <a:p>
            <a:pPr eaLnBrk="1" hangingPunct="1"/>
            <a:endParaRPr lang="en-US" altLang="zh-CN" sz="4100" dirty="0">
              <a:latin typeface="Calibri" panose="020F0502020204030204" pitchFamily="34" charset="0"/>
            </a:endParaRPr>
          </a:p>
          <a:p>
            <a:pPr eaLnBrk="1" hangingPunct="1"/>
            <a:endParaRPr lang="en-US" altLang="zh-CN" sz="4100" dirty="0">
              <a:latin typeface="Calibri" panose="020F0502020204030204" pitchFamily="34" charset="0"/>
            </a:endParaRPr>
          </a:p>
          <a:p>
            <a:pPr eaLnBrk="1" hangingPunct="1"/>
            <a:endParaRPr lang="en-US" altLang="zh-CN" sz="4100" dirty="0">
              <a:latin typeface="Calibri" panose="020F0502020204030204" pitchFamily="34" charset="0"/>
            </a:endParaRPr>
          </a:p>
          <a:p>
            <a:pPr eaLnBrk="1" hangingPunct="1"/>
            <a:r>
              <a:rPr lang="zh-CN" altLang="en-US" sz="4100" b="1" dirty="0">
                <a:latin typeface="Calibri" panose="020F0502020204030204" pitchFamily="34" charset="0"/>
              </a:rPr>
              <a:t>方法</a:t>
            </a:r>
            <a:endParaRPr lang="en-US" altLang="zh-CN" sz="4100" b="1" dirty="0">
              <a:latin typeface="Calibri" panose="020F0502020204030204" pitchFamily="34" charset="0"/>
            </a:endParaRPr>
          </a:p>
          <a:p>
            <a:pPr eaLnBrk="1" hangingPunct="1"/>
            <a:r>
              <a:rPr lang="zh-CN" altLang="en-US" sz="41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100" dirty="0">
              <a:latin typeface="Calibri" panose="020F0502020204030204" pitchFamily="34" charset="0"/>
            </a:endParaRPr>
          </a:p>
          <a:p>
            <a:pPr eaLnBrk="1" hangingPunct="1"/>
            <a:endParaRPr lang="en-US" altLang="zh-CN" sz="4100" dirty="0">
              <a:latin typeface="Calibri" panose="020F0502020204030204" pitchFamily="34" charset="0"/>
            </a:endParaRPr>
          </a:p>
          <a:p>
            <a:pPr eaLnBrk="1" hangingPunct="1"/>
            <a:r>
              <a:rPr lang="zh-CN" altLang="en-US" sz="4100" b="1" dirty="0">
                <a:latin typeface="Calibri" panose="020F0502020204030204" pitchFamily="34" charset="0"/>
              </a:rPr>
              <a:t>结果</a:t>
            </a:r>
            <a:endParaRPr lang="en-US" altLang="zh-CN" sz="4100" b="1" dirty="0">
              <a:latin typeface="Calibri" panose="020F0502020204030204" pitchFamily="34" charset="0"/>
            </a:endParaRPr>
          </a:p>
          <a:p>
            <a:pPr eaLnBrk="1" hangingPunct="1"/>
            <a:r>
              <a:rPr lang="zh-CN" altLang="en-US" sz="41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100" dirty="0">
              <a:latin typeface="Calibri" panose="020F0502020204030204" pitchFamily="34" charset="0"/>
            </a:endParaRPr>
          </a:p>
          <a:p>
            <a:pPr eaLnBrk="1" hangingPunct="1"/>
            <a:r>
              <a:rPr lang="zh-CN" altLang="en-US" sz="41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100" dirty="0">
              <a:latin typeface="Calibri" panose="020F0502020204030204" pitchFamily="34" charset="0"/>
            </a:endParaRPr>
          </a:p>
          <a:p>
            <a:pPr eaLnBrk="1" hangingPunct="1"/>
            <a:r>
              <a:rPr lang="zh-CN" altLang="en-US" sz="41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100" dirty="0">
              <a:latin typeface="Calibri" panose="020F0502020204030204" pitchFamily="34" charset="0"/>
            </a:endParaRPr>
          </a:p>
          <a:p>
            <a:pPr eaLnBrk="1" hangingPunct="1"/>
            <a:r>
              <a:rPr lang="zh-CN" altLang="en-US" sz="41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100" dirty="0">
              <a:latin typeface="Calibri" panose="020F0502020204030204" pitchFamily="34" charset="0"/>
            </a:endParaRPr>
          </a:p>
          <a:p>
            <a:pPr eaLnBrk="1" hangingPunct="1"/>
            <a:endParaRPr lang="en-US" altLang="zh-CN" sz="4100" dirty="0">
              <a:latin typeface="Calibri" panose="020F0502020204030204" pitchFamily="34" charset="0"/>
            </a:endParaRPr>
          </a:p>
          <a:p>
            <a:pPr eaLnBrk="1" hangingPunct="1"/>
            <a:endParaRPr lang="zh-CN" altLang="en-US" sz="4100" dirty="0">
              <a:latin typeface="Calibri" panose="020F0502020204030204" pitchFamily="34" charset="0"/>
            </a:endParaRPr>
          </a:p>
        </p:txBody>
      </p:sp>
      <p:pic>
        <p:nvPicPr>
          <p:cNvPr id="13317" name="图片 14" descr="屏幕剪辑"/>
          <p:cNvPicPr>
            <a:picLocks noChangeAspect="1"/>
          </p:cNvPicPr>
          <p:nvPr/>
        </p:nvPicPr>
        <p:blipFill>
          <a:blip r:embed="rId2"/>
          <a:stretch>
            <a:fillRect/>
          </a:stretch>
        </p:blipFill>
        <p:spPr>
          <a:xfrm>
            <a:off x="18367103" y="10294710"/>
            <a:ext cx="12955301" cy="10015315"/>
          </a:xfrm>
          <a:prstGeom prst="rect">
            <a:avLst/>
          </a:prstGeom>
          <a:noFill/>
          <a:ln w="9525">
            <a:noFill/>
          </a:ln>
        </p:spPr>
      </p:pic>
      <p:sp>
        <p:nvSpPr>
          <p:cNvPr id="13318" name="矩形 15"/>
          <p:cNvSpPr/>
          <p:nvPr/>
        </p:nvSpPr>
        <p:spPr>
          <a:xfrm>
            <a:off x="18200419" y="21600634"/>
            <a:ext cx="12956888" cy="14914245"/>
          </a:xfrm>
          <a:prstGeom prst="rect">
            <a:avLst/>
          </a:prstGeom>
          <a:noFill/>
          <a:ln w="9525">
            <a:noFill/>
          </a:ln>
        </p:spPr>
        <p:txBody>
          <a:bodyPr lIns="187913" tIns="93957" rIns="187913" bIns="93957">
            <a:spAutoFit/>
          </a:bodyPr>
          <a:p>
            <a:pPr eaLnBrk="1" hangingPunct="1"/>
            <a:r>
              <a:rPr lang="zh-CN" altLang="en-US" sz="3700" b="1" dirty="0">
                <a:latin typeface="Calibri" panose="020F0502020204030204" pitchFamily="34" charset="0"/>
              </a:rPr>
              <a:t>结论</a:t>
            </a:r>
            <a:endParaRPr lang="en-US" altLang="zh-CN" sz="3700" b="1" dirty="0">
              <a:latin typeface="Calibri" panose="020F0502020204030204" pitchFamily="34" charset="0"/>
            </a:endParaRPr>
          </a:p>
          <a:p>
            <a:pPr eaLnBrk="1" hangingPunct="1"/>
            <a:r>
              <a:rPr lang="zh-CN" altLang="en-US" sz="40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latin typeface="Calibri" panose="020F0502020204030204" pitchFamily="34" charset="0"/>
            </a:endParaRPr>
          </a:p>
          <a:p>
            <a:pPr eaLnBrk="1" hangingPunct="1"/>
            <a:r>
              <a:rPr lang="zh-CN" altLang="en-US" sz="40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latin typeface="Calibri" panose="020F0502020204030204" pitchFamily="34" charset="0"/>
            </a:endParaRPr>
          </a:p>
          <a:p>
            <a:pPr eaLnBrk="1" hangingPunct="1"/>
            <a:endParaRPr lang="en-US" altLang="zh-CN" sz="4000" dirty="0">
              <a:latin typeface="Calibri" panose="020F0502020204030204" pitchFamily="34" charset="0"/>
            </a:endParaRPr>
          </a:p>
          <a:p>
            <a:pPr eaLnBrk="1" hangingPunct="1"/>
            <a:endParaRPr lang="en-US" altLang="zh-CN" sz="4000" dirty="0">
              <a:latin typeface="Calibri" panose="020F0502020204030204" pitchFamily="34" charset="0"/>
            </a:endParaRPr>
          </a:p>
          <a:p>
            <a:pPr eaLnBrk="1" hangingPunct="1"/>
            <a:endParaRPr lang="en-US" altLang="zh-CN" sz="4000" dirty="0">
              <a:latin typeface="Calibri" panose="020F0502020204030204" pitchFamily="34" charset="0"/>
            </a:endParaRPr>
          </a:p>
          <a:p>
            <a:pPr eaLnBrk="1" hangingPunct="1"/>
            <a:endParaRPr lang="en-US" altLang="zh-CN" sz="4000" dirty="0">
              <a:latin typeface="Calibri" panose="020F0502020204030204" pitchFamily="34" charset="0"/>
            </a:endParaRPr>
          </a:p>
          <a:p>
            <a:pPr eaLnBrk="1" hangingPunct="1"/>
            <a:endParaRPr lang="en-US" altLang="zh-CN" sz="4000" dirty="0">
              <a:latin typeface="Calibri" panose="020F0502020204030204" pitchFamily="34" charset="0"/>
            </a:endParaRPr>
          </a:p>
          <a:p>
            <a:pPr eaLnBrk="1" hangingPunct="1"/>
            <a:endParaRPr lang="en-US" altLang="zh-CN" sz="4000" dirty="0">
              <a:latin typeface="Calibri" panose="020F0502020204030204" pitchFamily="34" charset="0"/>
            </a:endParaRPr>
          </a:p>
          <a:p>
            <a:pPr eaLnBrk="1" hangingPunct="1"/>
            <a:endParaRPr lang="en-US" altLang="zh-CN" sz="4000" dirty="0">
              <a:latin typeface="Calibri" panose="020F0502020204030204" pitchFamily="34" charset="0"/>
            </a:endParaRPr>
          </a:p>
          <a:p>
            <a:pPr eaLnBrk="1" hangingPunct="1"/>
            <a:endParaRPr lang="en-US" altLang="zh-CN" sz="4000" dirty="0">
              <a:latin typeface="Calibri" panose="020F0502020204030204" pitchFamily="34" charset="0"/>
            </a:endParaRPr>
          </a:p>
          <a:p>
            <a:pPr eaLnBrk="1" hangingPunct="1"/>
            <a:endParaRPr lang="en-US" altLang="zh-CN" sz="4000" dirty="0">
              <a:latin typeface="Calibri" panose="020F0502020204030204" pitchFamily="34" charset="0"/>
            </a:endParaRPr>
          </a:p>
          <a:p>
            <a:pPr eaLnBrk="1" hangingPunct="1"/>
            <a:endParaRPr lang="en-US" altLang="zh-CN" sz="4000" dirty="0">
              <a:latin typeface="Calibri" panose="020F0502020204030204" pitchFamily="34" charset="0"/>
            </a:endParaRPr>
          </a:p>
          <a:p>
            <a:pPr eaLnBrk="1" hangingPunct="1"/>
            <a:endParaRPr lang="en-US" altLang="zh-CN" sz="4000" dirty="0">
              <a:latin typeface="Calibri" panose="020F0502020204030204" pitchFamily="34" charset="0"/>
            </a:endParaRPr>
          </a:p>
        </p:txBody>
      </p:sp>
      <p:sp>
        <p:nvSpPr>
          <p:cNvPr id="12295" name="矩形 1"/>
          <p:cNvSpPr>
            <a:spLocks noChangeArrowheads="1"/>
          </p:cNvSpPr>
          <p:nvPr/>
        </p:nvSpPr>
        <p:spPr bwMode="auto">
          <a:xfrm>
            <a:off x="1033575" y="8715182"/>
            <a:ext cx="29809414" cy="1143635"/>
          </a:xfrm>
          <a:prstGeom prst="rect">
            <a:avLst/>
          </a:prstGeom>
          <a:noFill/>
          <a:ln>
            <a:noFill/>
          </a:ln>
        </p:spPr>
        <p:txBody>
          <a:bodyPr lIns="113927" tIns="56964" rIns="113927" bIns="56964">
            <a:spAutoFit/>
          </a:bodyPr>
          <a:lstStyle>
            <a:lvl1pPr>
              <a:defRPr sz="7200">
                <a:solidFill>
                  <a:schemeClr val="tx1"/>
                </a:solidFill>
                <a:latin typeface="Calibri" panose="020F0502020204030204" pitchFamily="34" charset="0"/>
                <a:ea typeface="宋体" panose="02010600030101010101" pitchFamily="2" charset="-122"/>
              </a:defRPr>
            </a:lvl1pPr>
            <a:lvl2pPr marL="742950" indent="-285750">
              <a:defRPr sz="7200">
                <a:solidFill>
                  <a:schemeClr val="tx1"/>
                </a:solidFill>
                <a:latin typeface="Calibri" panose="020F0502020204030204" pitchFamily="34" charset="0"/>
                <a:ea typeface="宋体" panose="02010600030101010101" pitchFamily="2" charset="-122"/>
              </a:defRPr>
            </a:lvl2pPr>
            <a:lvl3pPr marL="1143000" indent="-228600">
              <a:defRPr sz="7200">
                <a:solidFill>
                  <a:schemeClr val="tx1"/>
                </a:solidFill>
                <a:latin typeface="Calibri" panose="020F0502020204030204" pitchFamily="34" charset="0"/>
                <a:ea typeface="宋体" panose="02010600030101010101" pitchFamily="2" charset="-122"/>
              </a:defRPr>
            </a:lvl3pPr>
            <a:lvl4pPr marL="1600200" indent="-228600">
              <a:defRPr sz="7200">
                <a:solidFill>
                  <a:schemeClr val="tx1"/>
                </a:solidFill>
                <a:latin typeface="Calibri" panose="020F0502020204030204" pitchFamily="34" charset="0"/>
                <a:ea typeface="宋体" panose="02010600030101010101" pitchFamily="2" charset="-122"/>
              </a:defRPr>
            </a:lvl4pPr>
            <a:lvl5pPr marL="2057400" indent="-228600">
              <a:defRPr sz="7200">
                <a:solidFill>
                  <a:schemeClr val="tx1"/>
                </a:solidFill>
                <a:latin typeface="Calibri" panose="020F0502020204030204" pitchFamily="34" charset="0"/>
                <a:ea typeface="宋体" panose="02010600030101010101" pitchFamily="2" charset="-122"/>
              </a:defRPr>
            </a:lvl5pPr>
            <a:lvl6pPr marL="2514600" indent="-228600" defTabSz="3698875" eaLnBrk="0" fontAlgn="base" hangingPunct="0">
              <a:spcBef>
                <a:spcPct val="0"/>
              </a:spcBef>
              <a:spcAft>
                <a:spcPct val="0"/>
              </a:spcAft>
              <a:defRPr sz="7200">
                <a:solidFill>
                  <a:schemeClr val="tx1"/>
                </a:solidFill>
                <a:latin typeface="Calibri" panose="020F0502020204030204" pitchFamily="34" charset="0"/>
                <a:ea typeface="宋体" panose="02010600030101010101" pitchFamily="2" charset="-122"/>
              </a:defRPr>
            </a:lvl6pPr>
            <a:lvl7pPr marL="2971800" indent="-228600" defTabSz="3698875" eaLnBrk="0" fontAlgn="base" hangingPunct="0">
              <a:spcBef>
                <a:spcPct val="0"/>
              </a:spcBef>
              <a:spcAft>
                <a:spcPct val="0"/>
              </a:spcAft>
              <a:defRPr sz="7200">
                <a:solidFill>
                  <a:schemeClr val="tx1"/>
                </a:solidFill>
                <a:latin typeface="Calibri" panose="020F0502020204030204" pitchFamily="34" charset="0"/>
                <a:ea typeface="宋体" panose="02010600030101010101" pitchFamily="2" charset="-122"/>
              </a:defRPr>
            </a:lvl7pPr>
            <a:lvl8pPr marL="3429000" indent="-228600" defTabSz="3698875" eaLnBrk="0" fontAlgn="base" hangingPunct="0">
              <a:spcBef>
                <a:spcPct val="0"/>
              </a:spcBef>
              <a:spcAft>
                <a:spcPct val="0"/>
              </a:spcAft>
              <a:defRPr sz="7200">
                <a:solidFill>
                  <a:schemeClr val="tx1"/>
                </a:solidFill>
                <a:latin typeface="Calibri" panose="020F0502020204030204" pitchFamily="34" charset="0"/>
                <a:ea typeface="宋体" panose="02010600030101010101" pitchFamily="2" charset="-122"/>
              </a:defRPr>
            </a:lvl8pPr>
            <a:lvl9pPr marL="3886200" indent="-228600" defTabSz="3698875" eaLnBrk="0" fontAlgn="base" hangingPunct="0">
              <a:spcBef>
                <a:spcPct val="0"/>
              </a:spcBef>
              <a:spcAft>
                <a:spcPct val="0"/>
              </a:spcAft>
              <a:defRPr sz="7200">
                <a:solidFill>
                  <a:schemeClr val="tx1"/>
                </a:solidFill>
                <a:latin typeface="Calibri" panose="020F0502020204030204" pitchFamily="34" charset="0"/>
                <a:ea typeface="宋体" panose="02010600030101010101" pitchFamily="2" charset="-122"/>
              </a:defRPr>
            </a:lvl9pPr>
          </a:lstStyle>
          <a:p>
            <a:pPr marL="0" marR="0" lvl="0" indent="0" algn="l" defTabSz="3698875" rtl="0" eaLnBrk="1" fontAlgn="base" latinLnBrk="0" hangingPunct="1">
              <a:lnSpc>
                <a:spcPct val="100000"/>
              </a:lnSpc>
              <a:spcBef>
                <a:spcPct val="0"/>
              </a:spcBef>
              <a:spcAft>
                <a:spcPct val="0"/>
              </a:spcAft>
              <a:buClrTx/>
              <a:buSzTx/>
              <a:buFontTx/>
              <a:buNone/>
              <a:defRPr/>
            </a:pPr>
            <a:endParaRPr kumimoji="0" lang="zh-CN" altLang="en-US" sz="6700" b="1"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p:sp>
        <p:nvSpPr>
          <p:cNvPr id="13320" name="矩形 9"/>
          <p:cNvSpPr/>
          <p:nvPr/>
        </p:nvSpPr>
        <p:spPr>
          <a:xfrm>
            <a:off x="1860643" y="5114812"/>
            <a:ext cx="5905369" cy="1571625"/>
          </a:xfrm>
          <a:prstGeom prst="rect">
            <a:avLst/>
          </a:prstGeom>
          <a:noFill/>
          <a:ln w="9525">
            <a:noFill/>
          </a:ln>
        </p:spPr>
        <p:txBody>
          <a:bodyPr lIns="187913" tIns="93957" rIns="187913" bIns="93957">
            <a:spAutoFit/>
          </a:bodyPr>
          <a:p>
            <a:pPr eaLnBrk="1" hangingPunct="1">
              <a:lnSpc>
                <a:spcPct val="150000"/>
              </a:lnSpc>
            </a:pPr>
            <a:r>
              <a:rPr lang="zh-CN" altLang="en-US" sz="2000" dirty="0">
                <a:latin typeface="Calibri" panose="020F0502020204030204" pitchFamily="34" charset="0"/>
              </a:rPr>
              <a:t>编号：</a:t>
            </a:r>
            <a:r>
              <a:rPr lang="en-US" altLang="zh-CN" sz="2000" dirty="0">
                <a:latin typeface="Arial" panose="020B0604020202020204" pitchFamily="34" charset="0"/>
                <a:cs typeface="Arial" panose="020B0604020202020204" pitchFamily="34" charset="0"/>
              </a:rPr>
              <a:t>20</a:t>
            </a:r>
            <a:r>
              <a:rPr lang="zh-CN" altLang="en-US" sz="2000" dirty="0">
                <a:latin typeface="Arial" panose="020B0604020202020204" pitchFamily="34" charset="0"/>
                <a:cs typeface="Arial" panose="020B0604020202020204" pitchFamily="34" charset="0"/>
              </a:rPr>
              <a:t>号</a:t>
            </a:r>
            <a:r>
              <a:rPr lang="en-US" altLang="zh-CN" sz="2000" dirty="0">
                <a:latin typeface="Arial" panose="020B0604020202020204" pitchFamily="34" charset="0"/>
                <a:cs typeface="Arial" panose="020B0604020202020204" pitchFamily="34" charset="0"/>
              </a:rPr>
              <a:t>Arial</a:t>
            </a:r>
            <a:endParaRPr lang="en-US" altLang="zh-CN" sz="2000" dirty="0">
              <a:latin typeface="Arial" panose="020B0604020202020204" pitchFamily="34" charset="0"/>
              <a:cs typeface="Arial" panose="020B0604020202020204" pitchFamily="34" charset="0"/>
            </a:endParaRPr>
          </a:p>
          <a:p>
            <a:pPr eaLnBrk="1" hangingPunct="1">
              <a:lnSpc>
                <a:spcPct val="150000"/>
              </a:lnSpc>
            </a:pPr>
            <a:r>
              <a:rPr lang="zh-CN" altLang="en-US" sz="2000" dirty="0">
                <a:latin typeface="Arial" panose="020B0604020202020204" pitchFamily="34" charset="0"/>
                <a:cs typeface="Arial" panose="020B0604020202020204" pitchFamily="34" charset="0"/>
              </a:rPr>
              <a:t>联系人：宋体</a:t>
            </a:r>
            <a:r>
              <a:rPr lang="en-US" altLang="zh-CN" sz="2000" dirty="0">
                <a:latin typeface="Arial" panose="020B0604020202020204" pitchFamily="34" charset="0"/>
                <a:cs typeface="Arial" panose="020B0604020202020204" pitchFamily="34" charset="0"/>
              </a:rPr>
              <a:t>20</a:t>
            </a:r>
            <a:r>
              <a:rPr lang="zh-CN" altLang="en-US" sz="2000" dirty="0">
                <a:latin typeface="Arial" panose="020B0604020202020204" pitchFamily="34" charset="0"/>
                <a:cs typeface="Arial" panose="020B0604020202020204" pitchFamily="34" charset="0"/>
              </a:rPr>
              <a:t>号</a:t>
            </a:r>
            <a:endParaRPr lang="en-US" altLang="zh-CN" sz="2000" dirty="0">
              <a:latin typeface="Arial" panose="020B0604020202020204" pitchFamily="34" charset="0"/>
              <a:cs typeface="Arial" panose="020B0604020202020204" pitchFamily="34" charset="0"/>
            </a:endParaRPr>
          </a:p>
          <a:p>
            <a:pPr eaLnBrk="1" hangingPunct="1">
              <a:lnSpc>
                <a:spcPct val="150000"/>
              </a:lnSpc>
            </a:pPr>
            <a:r>
              <a:rPr lang="zh-CN" altLang="en-US" sz="2000" dirty="0">
                <a:latin typeface="Calibri" panose="020F0502020204030204" pitchFamily="34" charset="0"/>
              </a:rPr>
              <a:t>联系方式：</a:t>
            </a:r>
            <a:r>
              <a:rPr lang="en-US" altLang="zh-CN" sz="2000" dirty="0">
                <a:latin typeface="Arial" panose="020B0604020202020204" pitchFamily="34" charset="0"/>
                <a:cs typeface="Arial" panose="020B0604020202020204" pitchFamily="34" charset="0"/>
              </a:rPr>
              <a:t>20</a:t>
            </a:r>
            <a:r>
              <a:rPr lang="zh-CN" altLang="en-US" sz="2000" dirty="0">
                <a:latin typeface="Arial" panose="020B0604020202020204" pitchFamily="34" charset="0"/>
                <a:cs typeface="Arial" panose="020B0604020202020204" pitchFamily="34" charset="0"/>
              </a:rPr>
              <a:t>号</a:t>
            </a:r>
            <a:r>
              <a:rPr lang="en-US" altLang="zh-CN" sz="2000" dirty="0">
                <a:latin typeface="Arial" panose="020B0604020202020204" pitchFamily="34" charset="0"/>
                <a:cs typeface="Arial" panose="020B0604020202020204" pitchFamily="34" charset="0"/>
              </a:rPr>
              <a:t>Arial</a:t>
            </a:r>
            <a:endParaRPr lang="en-US" altLang="zh-CN" sz="2000" dirty="0">
              <a:latin typeface="Arial" panose="020B0604020202020204" pitchFamily="34" charset="0"/>
              <a:ea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BEAUTIFY_FLAG" val="#fgm#"/>
  <p:tag name="KSO_WM_FIGMA_FLAG" val="#fgm#"/>
  <p:tag name="KSO_WM_UNIT_INDEX" val="1"/>
  <p:tag name="KSO_WM_UNIT_TYPE" val="a"/>
  <p:tag name="KSO_WM_LAYOUT_CHECK_HASH" val="0b6198f88a93f4ab9268db7c6240c4eb647c3f7d"/>
  <p:tag name="KSO_WM_NEWLAYOUT_ID" val="slide_0e3763c640ea4c61"/>
</p:tagLst>
</file>

<file path=ppt/tags/tag2.xml><?xml version="1.0" encoding="utf-8"?>
<p:tagLst xmlns:p="http://schemas.openxmlformats.org/presentationml/2006/main">
  <p:tag name="KSO_WM_BEAUTIFY_FLAG" val="#fgm#"/>
  <p:tag name="KSO_WM_FIGMA_FLAG" val="#fgm#"/>
  <p:tag name="KSO_WM_UNIT_INDEX" val="1"/>
  <p:tag name="KSO_WM_UNIT_TYPE" val="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1892</Words>
  <Application>WPS 演示</Application>
  <PresentationFormat/>
  <Paragraphs>45</Paragraphs>
  <Slides>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Calibri</vt:lpstr>
      <vt:lpstr>黑体</vt:lpstr>
      <vt:lpstr>微软雅黑</vt:lpstr>
      <vt:lpstr>Arial Unicode MS</vt:lpstr>
      <vt:lpstr>等线</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华昱芸</cp:lastModifiedBy>
  <cp:revision>62</cp:revision>
  <dcterms:created xsi:type="dcterms:W3CDTF">2012-09-14T09:49:00Z</dcterms:created>
  <dcterms:modified xsi:type="dcterms:W3CDTF">2026-06-05T01:36:45Z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AAED234C307540B090157ABE09AE60F4_13</vt:lpwstr>
  </property>
</Properties>
</file>